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40"/>
  </p:notesMasterIdLst>
  <p:handoutMasterIdLst>
    <p:handoutMasterId r:id="rId41"/>
  </p:handoutMasterIdLst>
  <p:sldIdLst>
    <p:sldId id="257" r:id="rId2"/>
    <p:sldId id="413" r:id="rId3"/>
    <p:sldId id="366" r:id="rId4"/>
    <p:sldId id="352" r:id="rId5"/>
    <p:sldId id="430" r:id="rId6"/>
    <p:sldId id="364" r:id="rId7"/>
    <p:sldId id="353" r:id="rId8"/>
    <p:sldId id="429" r:id="rId9"/>
    <p:sldId id="414" r:id="rId10"/>
    <p:sldId id="410" r:id="rId11"/>
    <p:sldId id="415" r:id="rId12"/>
    <p:sldId id="432" r:id="rId13"/>
    <p:sldId id="431" r:id="rId14"/>
    <p:sldId id="416" r:id="rId15"/>
    <p:sldId id="417" r:id="rId16"/>
    <p:sldId id="418" r:id="rId17"/>
    <p:sldId id="419" r:id="rId18"/>
    <p:sldId id="368" r:id="rId19"/>
    <p:sldId id="420" r:id="rId20"/>
    <p:sldId id="421" r:id="rId21"/>
    <p:sldId id="403" r:id="rId22"/>
    <p:sldId id="404" r:id="rId23"/>
    <p:sldId id="411" r:id="rId24"/>
    <p:sldId id="433" r:id="rId25"/>
    <p:sldId id="422" r:id="rId26"/>
    <p:sldId id="423" r:id="rId27"/>
    <p:sldId id="412" r:id="rId28"/>
    <p:sldId id="425" r:id="rId29"/>
    <p:sldId id="424" r:id="rId30"/>
    <p:sldId id="405" r:id="rId31"/>
    <p:sldId id="426" r:id="rId32"/>
    <p:sldId id="406" r:id="rId33"/>
    <p:sldId id="427" r:id="rId34"/>
    <p:sldId id="407" r:id="rId35"/>
    <p:sldId id="428" r:id="rId36"/>
    <p:sldId id="408" r:id="rId37"/>
    <p:sldId id="409" r:id="rId38"/>
    <p:sldId id="350" r:id="rId39"/>
  </p:sldIdLst>
  <p:sldSz cx="9144000" cy="6858000" type="screen4x3"/>
  <p:notesSz cx="6797675" cy="9926638"/>
  <p:defaultTextStyle>
    <a:defPPr>
      <a:defRPr lang="nb-NO"/>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iddels stil 2 - aks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92836" autoAdjust="0"/>
  </p:normalViewPr>
  <p:slideViewPr>
    <p:cSldViewPr>
      <p:cViewPr varScale="1">
        <p:scale>
          <a:sx n="64" d="100"/>
          <a:sy n="64" d="100"/>
        </p:scale>
        <p:origin x="1290" y="60"/>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47"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E A" userId="2589997501466407" providerId="LiveId" clId="{8B5DC9C6-E3DC-4744-BC7E-7E6EA00260AD}"/>
    <pc:docChg chg="custSel addSld delSld modSld">
      <pc:chgData name="PE A" userId="2589997501466407" providerId="LiveId" clId="{8B5DC9C6-E3DC-4744-BC7E-7E6EA00260AD}" dt="2017-09-04T12:36:37.647" v="3363" actId="20577"/>
      <pc:docMkLst>
        <pc:docMk/>
      </pc:docMkLst>
      <pc:sldChg chg="modSp">
        <pc:chgData name="PE A" userId="2589997501466407" providerId="LiveId" clId="{8B5DC9C6-E3DC-4744-BC7E-7E6EA00260AD}" dt="2017-09-04T11:37:35.459" v="36" actId="6549"/>
        <pc:sldMkLst>
          <pc:docMk/>
          <pc:sldMk cId="0" sldId="257"/>
        </pc:sldMkLst>
        <pc:spChg chg="mod">
          <ac:chgData name="PE A" userId="2589997501466407" providerId="LiveId" clId="{8B5DC9C6-E3DC-4744-BC7E-7E6EA00260AD}" dt="2017-09-04T11:37:35.459" v="36" actId="6549"/>
          <ac:spMkLst>
            <pc:docMk/>
            <pc:sldMk cId="0" sldId="257"/>
            <ac:spMk id="3074" creationId="{00000000-0000-0000-0000-000000000000}"/>
          </ac:spMkLst>
        </pc:spChg>
      </pc:sldChg>
      <pc:sldChg chg="del">
        <pc:chgData name="PE A" userId="2589997501466407" providerId="LiveId" clId="{8B5DC9C6-E3DC-4744-BC7E-7E6EA00260AD}" dt="2017-09-04T11:43:18.081" v="93" actId="2696"/>
        <pc:sldMkLst>
          <pc:docMk/>
          <pc:sldMk cId="0" sldId="291"/>
        </pc:sldMkLst>
      </pc:sldChg>
      <pc:sldChg chg="del">
        <pc:chgData name="PE A" userId="2589997501466407" providerId="LiveId" clId="{8B5DC9C6-E3DC-4744-BC7E-7E6EA00260AD}" dt="2017-09-04T11:38:05.116" v="39" actId="2696"/>
        <pc:sldMkLst>
          <pc:docMk/>
          <pc:sldMk cId="0" sldId="346"/>
        </pc:sldMkLst>
      </pc:sldChg>
      <pc:sldChg chg="del">
        <pc:chgData name="PE A" userId="2589997501466407" providerId="LiveId" clId="{8B5DC9C6-E3DC-4744-BC7E-7E6EA00260AD}" dt="2017-09-04T11:37:57.934" v="38" actId="2696"/>
        <pc:sldMkLst>
          <pc:docMk/>
          <pc:sldMk cId="0" sldId="347"/>
        </pc:sldMkLst>
      </pc:sldChg>
      <pc:sldChg chg="del">
        <pc:chgData name="PE A" userId="2589997501466407" providerId="LiveId" clId="{8B5DC9C6-E3DC-4744-BC7E-7E6EA00260AD}" dt="2017-09-04T11:39:22.612" v="43" actId="2696"/>
        <pc:sldMkLst>
          <pc:docMk/>
          <pc:sldMk cId="0" sldId="351"/>
        </pc:sldMkLst>
      </pc:sldChg>
      <pc:sldChg chg="del">
        <pc:chgData name="PE A" userId="2589997501466407" providerId="LiveId" clId="{8B5DC9C6-E3DC-4744-BC7E-7E6EA00260AD}" dt="2017-09-04T11:39:17.278" v="42" actId="2696"/>
        <pc:sldMkLst>
          <pc:docMk/>
          <pc:sldMk cId="1904143629" sldId="355"/>
        </pc:sldMkLst>
      </pc:sldChg>
      <pc:sldChg chg="del">
        <pc:chgData name="PE A" userId="2589997501466407" providerId="LiveId" clId="{8B5DC9C6-E3DC-4744-BC7E-7E6EA00260AD}" dt="2017-09-04T11:39:48.229" v="47" actId="2696"/>
        <pc:sldMkLst>
          <pc:docMk/>
          <pc:sldMk cId="470924271" sldId="356"/>
        </pc:sldMkLst>
      </pc:sldChg>
      <pc:sldChg chg="del">
        <pc:chgData name="PE A" userId="2589997501466407" providerId="LiveId" clId="{8B5DC9C6-E3DC-4744-BC7E-7E6EA00260AD}" dt="2017-09-04T11:37:50.712" v="37" actId="2696"/>
        <pc:sldMkLst>
          <pc:docMk/>
          <pc:sldMk cId="1354776519" sldId="359"/>
        </pc:sldMkLst>
      </pc:sldChg>
      <pc:sldChg chg="del">
        <pc:chgData name="PE A" userId="2589997501466407" providerId="LiveId" clId="{8B5DC9C6-E3DC-4744-BC7E-7E6EA00260AD}" dt="2017-09-04T11:39:57.484" v="49" actId="2696"/>
        <pc:sldMkLst>
          <pc:docMk/>
          <pc:sldMk cId="3584099908" sldId="360"/>
        </pc:sldMkLst>
      </pc:sldChg>
      <pc:sldChg chg="del">
        <pc:chgData name="PE A" userId="2589997501466407" providerId="LiveId" clId="{8B5DC9C6-E3DC-4744-BC7E-7E6EA00260AD}" dt="2017-09-04T11:39:30.298" v="44" actId="2696"/>
        <pc:sldMkLst>
          <pc:docMk/>
          <pc:sldMk cId="3085271157" sldId="361"/>
        </pc:sldMkLst>
      </pc:sldChg>
      <pc:sldChg chg="del">
        <pc:chgData name="PE A" userId="2589997501466407" providerId="LiveId" clId="{8B5DC9C6-E3DC-4744-BC7E-7E6EA00260AD}" dt="2017-09-04T11:39:34.103" v="45" actId="2696"/>
        <pc:sldMkLst>
          <pc:docMk/>
          <pc:sldMk cId="1557793091" sldId="362"/>
        </pc:sldMkLst>
      </pc:sldChg>
      <pc:sldChg chg="del">
        <pc:chgData name="PE A" userId="2589997501466407" providerId="LiveId" clId="{8B5DC9C6-E3DC-4744-BC7E-7E6EA00260AD}" dt="2017-09-04T11:39:52.287" v="48" actId="2696"/>
        <pc:sldMkLst>
          <pc:docMk/>
          <pc:sldMk cId="574205135" sldId="363"/>
        </pc:sldMkLst>
      </pc:sldChg>
      <pc:sldChg chg="del">
        <pc:chgData name="PE A" userId="2589997501466407" providerId="LiveId" clId="{8B5DC9C6-E3DC-4744-BC7E-7E6EA00260AD}" dt="2017-09-04T11:40:01.594" v="50" actId="2696"/>
        <pc:sldMkLst>
          <pc:docMk/>
          <pc:sldMk cId="1232621026" sldId="365"/>
        </pc:sldMkLst>
      </pc:sldChg>
      <pc:sldChg chg="del">
        <pc:chgData name="PE A" userId="2589997501466407" providerId="LiveId" clId="{8B5DC9C6-E3DC-4744-BC7E-7E6EA00260AD}" dt="2017-09-04T11:40:06.717" v="51" actId="2696"/>
        <pc:sldMkLst>
          <pc:docMk/>
          <pc:sldMk cId="3112827956" sldId="367"/>
        </pc:sldMkLst>
      </pc:sldChg>
      <pc:sldChg chg="modSp">
        <pc:chgData name="PE A" userId="2589997501466407" providerId="LiveId" clId="{8B5DC9C6-E3DC-4744-BC7E-7E6EA00260AD}" dt="2017-09-04T11:41:40.830" v="67" actId="113"/>
        <pc:sldMkLst>
          <pc:docMk/>
          <pc:sldMk cId="1424689001" sldId="368"/>
        </pc:sldMkLst>
        <pc:spChg chg="mod">
          <ac:chgData name="PE A" userId="2589997501466407" providerId="LiveId" clId="{8B5DC9C6-E3DC-4744-BC7E-7E6EA00260AD}" dt="2017-09-04T11:41:40.830" v="67" actId="113"/>
          <ac:spMkLst>
            <pc:docMk/>
            <pc:sldMk cId="1424689001" sldId="368"/>
            <ac:spMk id="4" creationId="{00000000-0000-0000-0000-000000000000}"/>
          </ac:spMkLst>
        </pc:spChg>
        <pc:spChg chg="mod">
          <ac:chgData name="PE A" userId="2589997501466407" providerId="LiveId" clId="{8B5DC9C6-E3DC-4744-BC7E-7E6EA00260AD}" dt="2017-09-04T11:41:20.043" v="64" actId="255"/>
          <ac:spMkLst>
            <pc:docMk/>
            <pc:sldMk cId="1424689001" sldId="368"/>
            <ac:spMk id="7" creationId="{00000000-0000-0000-0000-000000000000}"/>
          </ac:spMkLst>
        </pc:spChg>
      </pc:sldChg>
      <pc:sldChg chg="del">
        <pc:chgData name="PE A" userId="2589997501466407" providerId="LiveId" clId="{8B5DC9C6-E3DC-4744-BC7E-7E6EA00260AD}" dt="2017-09-04T11:42:26.833" v="68" actId="2696"/>
        <pc:sldMkLst>
          <pc:docMk/>
          <pc:sldMk cId="2782625228" sldId="369"/>
        </pc:sldMkLst>
      </pc:sldChg>
      <pc:sldChg chg="del">
        <pc:chgData name="PE A" userId="2589997501466407" providerId="LiveId" clId="{8B5DC9C6-E3DC-4744-BC7E-7E6EA00260AD}" dt="2017-09-04T11:42:38.803" v="69" actId="2696"/>
        <pc:sldMkLst>
          <pc:docMk/>
          <pc:sldMk cId="4030412686" sldId="370"/>
        </pc:sldMkLst>
      </pc:sldChg>
      <pc:sldChg chg="del">
        <pc:chgData name="PE A" userId="2589997501466407" providerId="LiveId" clId="{8B5DC9C6-E3DC-4744-BC7E-7E6EA00260AD}" dt="2017-09-04T11:42:38.860" v="70" actId="2696"/>
        <pc:sldMkLst>
          <pc:docMk/>
          <pc:sldMk cId="710790152" sldId="371"/>
        </pc:sldMkLst>
      </pc:sldChg>
      <pc:sldChg chg="del">
        <pc:chgData name="PE A" userId="2589997501466407" providerId="LiveId" clId="{8B5DC9C6-E3DC-4744-BC7E-7E6EA00260AD}" dt="2017-09-04T11:42:59.969" v="78" actId="2696"/>
        <pc:sldMkLst>
          <pc:docMk/>
          <pc:sldMk cId="3013723430" sldId="372"/>
        </pc:sldMkLst>
      </pc:sldChg>
      <pc:sldChg chg="del">
        <pc:chgData name="PE A" userId="2589997501466407" providerId="LiveId" clId="{8B5DC9C6-E3DC-4744-BC7E-7E6EA00260AD}" dt="2017-09-04T11:42:49.956" v="76" actId="2696"/>
        <pc:sldMkLst>
          <pc:docMk/>
          <pc:sldMk cId="3013723430" sldId="373"/>
        </pc:sldMkLst>
      </pc:sldChg>
      <pc:sldChg chg="del">
        <pc:chgData name="PE A" userId="2589997501466407" providerId="LiveId" clId="{8B5DC9C6-E3DC-4744-BC7E-7E6EA00260AD}" dt="2017-09-04T11:42:49.854" v="73" actId="2696"/>
        <pc:sldMkLst>
          <pc:docMk/>
          <pc:sldMk cId="3013723430" sldId="374"/>
        </pc:sldMkLst>
      </pc:sldChg>
      <pc:sldChg chg="del">
        <pc:chgData name="PE A" userId="2589997501466407" providerId="LiveId" clId="{8B5DC9C6-E3DC-4744-BC7E-7E6EA00260AD}" dt="2017-09-04T11:42:38.959" v="72" actId="2696"/>
        <pc:sldMkLst>
          <pc:docMk/>
          <pc:sldMk cId="3013723430" sldId="375"/>
        </pc:sldMkLst>
      </pc:sldChg>
      <pc:sldChg chg="del">
        <pc:chgData name="PE A" userId="2589997501466407" providerId="LiveId" clId="{8B5DC9C6-E3DC-4744-BC7E-7E6EA00260AD}" dt="2017-09-04T11:42:38.918" v="71" actId="2696"/>
        <pc:sldMkLst>
          <pc:docMk/>
          <pc:sldMk cId="3013723430" sldId="376"/>
        </pc:sldMkLst>
      </pc:sldChg>
      <pc:sldChg chg="del">
        <pc:chgData name="PE A" userId="2589997501466407" providerId="LiveId" clId="{8B5DC9C6-E3DC-4744-BC7E-7E6EA00260AD}" dt="2017-09-04T11:42:49.864" v="74" actId="2696"/>
        <pc:sldMkLst>
          <pc:docMk/>
          <pc:sldMk cId="2142565204" sldId="377"/>
        </pc:sldMkLst>
      </pc:sldChg>
      <pc:sldChg chg="del">
        <pc:chgData name="PE A" userId="2589997501466407" providerId="LiveId" clId="{8B5DC9C6-E3DC-4744-BC7E-7E6EA00260AD}" dt="2017-09-04T11:42:49.933" v="75" actId="2696"/>
        <pc:sldMkLst>
          <pc:docMk/>
          <pc:sldMk cId="2333471069" sldId="378"/>
        </pc:sldMkLst>
      </pc:sldChg>
      <pc:sldChg chg="del">
        <pc:chgData name="PE A" userId="2589997501466407" providerId="LiveId" clId="{8B5DC9C6-E3DC-4744-BC7E-7E6EA00260AD}" dt="2017-09-04T11:43:00.049" v="81" actId="2696"/>
        <pc:sldMkLst>
          <pc:docMk/>
          <pc:sldMk cId="2270795269" sldId="379"/>
        </pc:sldMkLst>
      </pc:sldChg>
      <pc:sldChg chg="del">
        <pc:chgData name="PE A" userId="2589997501466407" providerId="LiveId" clId="{8B5DC9C6-E3DC-4744-BC7E-7E6EA00260AD}" dt="2017-09-04T11:43:00.130" v="83" actId="2696"/>
        <pc:sldMkLst>
          <pc:docMk/>
          <pc:sldMk cId="2157301428" sldId="380"/>
        </pc:sldMkLst>
      </pc:sldChg>
      <pc:sldChg chg="del">
        <pc:chgData name="PE A" userId="2589997501466407" providerId="LiveId" clId="{8B5DC9C6-E3DC-4744-BC7E-7E6EA00260AD}" dt="2017-09-04T11:43:09.467" v="84" actId="2696"/>
        <pc:sldMkLst>
          <pc:docMk/>
          <pc:sldMk cId="1225558684" sldId="381"/>
        </pc:sldMkLst>
      </pc:sldChg>
      <pc:sldChg chg="del">
        <pc:chgData name="PE A" userId="2589997501466407" providerId="LiveId" clId="{8B5DC9C6-E3DC-4744-BC7E-7E6EA00260AD}" dt="2017-09-04T11:43:09.512" v="85" actId="2696"/>
        <pc:sldMkLst>
          <pc:docMk/>
          <pc:sldMk cId="826626565" sldId="382"/>
        </pc:sldMkLst>
      </pc:sldChg>
      <pc:sldChg chg="del">
        <pc:chgData name="PE A" userId="2589997501466407" providerId="LiveId" clId="{8B5DC9C6-E3DC-4744-BC7E-7E6EA00260AD}" dt="2017-09-04T11:43:09.548" v="86" actId="2696"/>
        <pc:sldMkLst>
          <pc:docMk/>
          <pc:sldMk cId="3158794087" sldId="383"/>
        </pc:sldMkLst>
      </pc:sldChg>
      <pc:sldChg chg="del">
        <pc:chgData name="PE A" userId="2589997501466407" providerId="LiveId" clId="{8B5DC9C6-E3DC-4744-BC7E-7E6EA00260AD}" dt="2017-09-04T11:43:09.576" v="87" actId="2696"/>
        <pc:sldMkLst>
          <pc:docMk/>
          <pc:sldMk cId="2219489209" sldId="384"/>
        </pc:sldMkLst>
      </pc:sldChg>
      <pc:sldChg chg="del">
        <pc:chgData name="PE A" userId="2589997501466407" providerId="LiveId" clId="{8B5DC9C6-E3DC-4744-BC7E-7E6EA00260AD}" dt="2017-09-04T11:43:09.608" v="88" actId="2696"/>
        <pc:sldMkLst>
          <pc:docMk/>
          <pc:sldMk cId="6702986" sldId="385"/>
        </pc:sldMkLst>
      </pc:sldChg>
      <pc:sldChg chg="del">
        <pc:chgData name="PE A" userId="2589997501466407" providerId="LiveId" clId="{8B5DC9C6-E3DC-4744-BC7E-7E6EA00260AD}" dt="2017-09-04T11:43:17.974" v="89" actId="2696"/>
        <pc:sldMkLst>
          <pc:docMk/>
          <pc:sldMk cId="2234764984" sldId="386"/>
        </pc:sldMkLst>
      </pc:sldChg>
      <pc:sldChg chg="del">
        <pc:chgData name="PE A" userId="2589997501466407" providerId="LiveId" clId="{8B5DC9C6-E3DC-4744-BC7E-7E6EA00260AD}" dt="2017-09-04T11:43:18.006" v="90" actId="2696"/>
        <pc:sldMkLst>
          <pc:docMk/>
          <pc:sldMk cId="3303804980" sldId="387"/>
        </pc:sldMkLst>
      </pc:sldChg>
      <pc:sldChg chg="del">
        <pc:chgData name="PE A" userId="2589997501466407" providerId="LiveId" clId="{8B5DC9C6-E3DC-4744-BC7E-7E6EA00260AD}" dt="2017-09-04T11:43:18.066" v="92" actId="2696"/>
        <pc:sldMkLst>
          <pc:docMk/>
          <pc:sldMk cId="2779833266" sldId="388"/>
        </pc:sldMkLst>
      </pc:sldChg>
      <pc:sldChg chg="del">
        <pc:chgData name="PE A" userId="2589997501466407" providerId="LiveId" clId="{8B5DC9C6-E3DC-4744-BC7E-7E6EA00260AD}" dt="2017-09-04T11:42:59.995" v="79" actId="2696"/>
        <pc:sldMkLst>
          <pc:docMk/>
          <pc:sldMk cId="2699470514" sldId="389"/>
        </pc:sldMkLst>
      </pc:sldChg>
      <pc:sldChg chg="del">
        <pc:chgData name="PE A" userId="2589997501466407" providerId="LiveId" clId="{8B5DC9C6-E3DC-4744-BC7E-7E6EA00260AD}" dt="2017-09-04T11:42:49.979" v="77" actId="2696"/>
        <pc:sldMkLst>
          <pc:docMk/>
          <pc:sldMk cId="300790212" sldId="390"/>
        </pc:sldMkLst>
      </pc:sldChg>
      <pc:sldChg chg="del">
        <pc:chgData name="PE A" userId="2589997501466407" providerId="LiveId" clId="{8B5DC9C6-E3DC-4744-BC7E-7E6EA00260AD}" dt="2017-09-04T11:43:00.095" v="82" actId="2696"/>
        <pc:sldMkLst>
          <pc:docMk/>
          <pc:sldMk cId="2613146757" sldId="391"/>
        </pc:sldMkLst>
      </pc:sldChg>
      <pc:sldChg chg="del">
        <pc:chgData name="PE A" userId="2589997501466407" providerId="LiveId" clId="{8B5DC9C6-E3DC-4744-BC7E-7E6EA00260AD}" dt="2017-09-04T11:43:18.050" v="91" actId="2696"/>
        <pc:sldMkLst>
          <pc:docMk/>
          <pc:sldMk cId="4018864081" sldId="392"/>
        </pc:sldMkLst>
      </pc:sldChg>
      <pc:sldChg chg="del">
        <pc:chgData name="PE A" userId="2589997501466407" providerId="LiveId" clId="{8B5DC9C6-E3DC-4744-BC7E-7E6EA00260AD}" dt="2017-09-04T11:43:33.690" v="96" actId="2696"/>
        <pc:sldMkLst>
          <pc:docMk/>
          <pc:sldMk cId="2450612699" sldId="394"/>
        </pc:sldMkLst>
      </pc:sldChg>
      <pc:sldChg chg="del">
        <pc:chgData name="PE A" userId="2589997501466407" providerId="LiveId" clId="{8B5DC9C6-E3DC-4744-BC7E-7E6EA00260AD}" dt="2017-09-04T11:39:06.281" v="40" actId="2696"/>
        <pc:sldMkLst>
          <pc:docMk/>
          <pc:sldMk cId="3376298286" sldId="397"/>
        </pc:sldMkLst>
      </pc:sldChg>
      <pc:sldChg chg="del">
        <pc:chgData name="PE A" userId="2589997501466407" providerId="LiveId" clId="{8B5DC9C6-E3DC-4744-BC7E-7E6EA00260AD}" dt="2017-09-04T11:39:43.860" v="46" actId="2696"/>
        <pc:sldMkLst>
          <pc:docMk/>
          <pc:sldMk cId="3872700049" sldId="398"/>
        </pc:sldMkLst>
      </pc:sldChg>
      <pc:sldChg chg="del">
        <pc:chgData name="PE A" userId="2589997501466407" providerId="LiveId" clId="{8B5DC9C6-E3DC-4744-BC7E-7E6EA00260AD}" dt="2017-09-04T11:43:00.037" v="80" actId="2696"/>
        <pc:sldMkLst>
          <pc:docMk/>
          <pc:sldMk cId="2691186856" sldId="400"/>
        </pc:sldMkLst>
      </pc:sldChg>
      <pc:sldChg chg="add del">
        <pc:chgData name="PE A" userId="2589997501466407" providerId="LiveId" clId="{8B5DC9C6-E3DC-4744-BC7E-7E6EA00260AD}" dt="2017-09-04T11:44:11.624" v="99" actId="2696"/>
        <pc:sldMkLst>
          <pc:docMk/>
          <pc:sldMk cId="395218868" sldId="402"/>
        </pc:sldMkLst>
      </pc:sldChg>
      <pc:sldChg chg="del">
        <pc:chgData name="PE A" userId="2589997501466407" providerId="LiveId" clId="{8B5DC9C6-E3DC-4744-BC7E-7E6EA00260AD}" dt="2017-09-04T11:39:12.295" v="41" actId="2696"/>
        <pc:sldMkLst>
          <pc:docMk/>
          <pc:sldMk cId="2004620361" sldId="402"/>
        </pc:sldMkLst>
      </pc:sldChg>
      <pc:sldChg chg="del">
        <pc:chgData name="PE A" userId="2589997501466407" providerId="LiveId" clId="{8B5DC9C6-E3DC-4744-BC7E-7E6EA00260AD}" dt="2017-09-04T11:43:33.682" v="95" actId="2696"/>
        <pc:sldMkLst>
          <pc:docMk/>
          <pc:sldMk cId="195346663" sldId="403"/>
        </pc:sldMkLst>
      </pc:sldChg>
      <pc:sldChg chg="modSp add">
        <pc:chgData name="PE A" userId="2589997501466407" providerId="LiveId" clId="{8B5DC9C6-E3DC-4744-BC7E-7E6EA00260AD}" dt="2017-09-04T11:51:44.128" v="635" actId="20577"/>
        <pc:sldMkLst>
          <pc:docMk/>
          <pc:sldMk cId="2728442665" sldId="403"/>
        </pc:sldMkLst>
        <pc:spChg chg="mod">
          <ac:chgData name="PE A" userId="2589997501466407" providerId="LiveId" clId="{8B5DC9C6-E3DC-4744-BC7E-7E6EA00260AD}" dt="2017-09-04T11:46:20.837" v="233" actId="27636"/>
          <ac:spMkLst>
            <pc:docMk/>
            <pc:sldMk cId="2728442665" sldId="403"/>
            <ac:spMk id="4" creationId="{00000000-0000-0000-0000-000000000000}"/>
          </ac:spMkLst>
        </pc:spChg>
        <pc:spChg chg="mod">
          <ac:chgData name="PE A" userId="2589997501466407" providerId="LiveId" clId="{8B5DC9C6-E3DC-4744-BC7E-7E6EA00260AD}" dt="2017-09-04T11:51:44.128" v="635" actId="20577"/>
          <ac:spMkLst>
            <pc:docMk/>
            <pc:sldMk cId="2728442665" sldId="403"/>
            <ac:spMk id="7" creationId="{00000000-0000-0000-0000-000000000000}"/>
          </ac:spMkLst>
        </pc:spChg>
      </pc:sldChg>
      <pc:sldChg chg="modSp add">
        <pc:chgData name="PE A" userId="2589997501466407" providerId="LiveId" clId="{8B5DC9C6-E3DC-4744-BC7E-7E6EA00260AD}" dt="2017-09-04T11:49:53.286" v="573" actId="20577"/>
        <pc:sldMkLst>
          <pc:docMk/>
          <pc:sldMk cId="1959150428" sldId="404"/>
        </pc:sldMkLst>
        <pc:spChg chg="mod">
          <ac:chgData name="PE A" userId="2589997501466407" providerId="LiveId" clId="{8B5DC9C6-E3DC-4744-BC7E-7E6EA00260AD}" dt="2017-09-04T11:49:53.286" v="573" actId="20577"/>
          <ac:spMkLst>
            <pc:docMk/>
            <pc:sldMk cId="1959150428" sldId="404"/>
            <ac:spMk id="7" creationId="{00000000-0000-0000-0000-000000000000}"/>
          </ac:spMkLst>
        </pc:spChg>
      </pc:sldChg>
      <pc:sldChg chg="del">
        <pc:chgData name="PE A" userId="2589997501466407" providerId="LiveId" clId="{8B5DC9C6-E3DC-4744-BC7E-7E6EA00260AD}" dt="2017-09-04T11:43:33.661" v="94" actId="2696"/>
        <pc:sldMkLst>
          <pc:docMk/>
          <pc:sldMk cId="3294698811" sldId="404"/>
        </pc:sldMkLst>
      </pc:sldChg>
      <pc:sldChg chg="modSp add">
        <pc:chgData name="PE A" userId="2589997501466407" providerId="LiveId" clId="{8B5DC9C6-E3DC-4744-BC7E-7E6EA00260AD}" dt="2017-09-04T12:36:37.647" v="3363" actId="20577"/>
        <pc:sldMkLst>
          <pc:docMk/>
          <pc:sldMk cId="1218957923" sldId="405"/>
        </pc:sldMkLst>
        <pc:spChg chg="mod">
          <ac:chgData name="PE A" userId="2589997501466407" providerId="LiveId" clId="{8B5DC9C6-E3DC-4744-BC7E-7E6EA00260AD}" dt="2017-09-04T11:54:16.780" v="760" actId="20577"/>
          <ac:spMkLst>
            <pc:docMk/>
            <pc:sldMk cId="1218957923" sldId="405"/>
            <ac:spMk id="4" creationId="{00000000-0000-0000-0000-000000000000}"/>
          </ac:spMkLst>
        </pc:spChg>
        <pc:spChg chg="mod">
          <ac:chgData name="PE A" userId="2589997501466407" providerId="LiveId" clId="{8B5DC9C6-E3DC-4744-BC7E-7E6EA00260AD}" dt="2017-09-04T12:36:37.647" v="3363" actId="20577"/>
          <ac:spMkLst>
            <pc:docMk/>
            <pc:sldMk cId="1218957923" sldId="405"/>
            <ac:spMk id="7" creationId="{00000000-0000-0000-0000-000000000000}"/>
          </ac:spMkLst>
        </pc:spChg>
      </pc:sldChg>
      <pc:sldChg chg="modSp add">
        <pc:chgData name="PE A" userId="2589997501466407" providerId="LiveId" clId="{8B5DC9C6-E3DC-4744-BC7E-7E6EA00260AD}" dt="2017-09-04T12:35:53.261" v="3344" actId="255"/>
        <pc:sldMkLst>
          <pc:docMk/>
          <pc:sldMk cId="490083035" sldId="406"/>
        </pc:sldMkLst>
        <pc:spChg chg="mod">
          <ac:chgData name="PE A" userId="2589997501466407" providerId="LiveId" clId="{8B5DC9C6-E3DC-4744-BC7E-7E6EA00260AD}" dt="2017-09-04T12:35:53.261" v="3344" actId="255"/>
          <ac:spMkLst>
            <pc:docMk/>
            <pc:sldMk cId="490083035" sldId="406"/>
            <ac:spMk id="7" creationId="{00000000-0000-0000-0000-000000000000}"/>
          </ac:spMkLst>
        </pc:spChg>
      </pc:sldChg>
      <pc:sldChg chg="modSp add">
        <pc:chgData name="PE A" userId="2589997501466407" providerId="LiveId" clId="{8B5DC9C6-E3DC-4744-BC7E-7E6EA00260AD}" dt="2017-09-04T12:34:52.786" v="3343" actId="20577"/>
        <pc:sldMkLst>
          <pc:docMk/>
          <pc:sldMk cId="2660370248" sldId="407"/>
        </pc:sldMkLst>
        <pc:spChg chg="mod">
          <ac:chgData name="PE A" userId="2589997501466407" providerId="LiveId" clId="{8B5DC9C6-E3DC-4744-BC7E-7E6EA00260AD}" dt="2017-09-04T12:34:52.786" v="3343" actId="20577"/>
          <ac:spMkLst>
            <pc:docMk/>
            <pc:sldMk cId="2660370248" sldId="407"/>
            <ac:spMk id="7" creationId="{00000000-0000-0000-0000-000000000000}"/>
          </ac:spMkLst>
        </pc:spChg>
      </pc:sldChg>
      <pc:sldChg chg="modSp add">
        <pc:chgData name="PE A" userId="2589997501466407" providerId="LiveId" clId="{8B5DC9C6-E3DC-4744-BC7E-7E6EA00260AD}" dt="2017-09-04T12:20:55.752" v="2848" actId="20577"/>
        <pc:sldMkLst>
          <pc:docMk/>
          <pc:sldMk cId="1785453481" sldId="408"/>
        </pc:sldMkLst>
        <pc:spChg chg="mod">
          <ac:chgData name="PE A" userId="2589997501466407" providerId="LiveId" clId="{8B5DC9C6-E3DC-4744-BC7E-7E6EA00260AD}" dt="2017-09-04T12:20:55.752" v="2848" actId="20577"/>
          <ac:spMkLst>
            <pc:docMk/>
            <pc:sldMk cId="1785453481" sldId="408"/>
            <ac:spMk id="7" creationId="{00000000-0000-0000-0000-000000000000}"/>
          </ac:spMkLst>
        </pc:spChg>
      </pc:sldChg>
      <pc:sldChg chg="modSp add">
        <pc:chgData name="PE A" userId="2589997501466407" providerId="LiveId" clId="{8B5DC9C6-E3DC-4744-BC7E-7E6EA00260AD}" dt="2017-09-04T12:32:59.566" v="3324" actId="1035"/>
        <pc:sldMkLst>
          <pc:docMk/>
          <pc:sldMk cId="2839869501" sldId="409"/>
        </pc:sldMkLst>
        <pc:spChg chg="mod">
          <ac:chgData name="PE A" userId="2589997501466407" providerId="LiveId" clId="{8B5DC9C6-E3DC-4744-BC7E-7E6EA00260AD}" dt="2017-09-04T12:29:51.045" v="2890" actId="20577"/>
          <ac:spMkLst>
            <pc:docMk/>
            <pc:sldMk cId="2839869501" sldId="409"/>
            <ac:spMk id="4" creationId="{00000000-0000-0000-0000-000000000000}"/>
          </ac:spMkLst>
        </pc:spChg>
        <pc:spChg chg="mod">
          <ac:chgData name="PE A" userId="2589997501466407" providerId="LiveId" clId="{8B5DC9C6-E3DC-4744-BC7E-7E6EA00260AD}" dt="2017-09-04T12:32:59.566" v="3324" actId="1035"/>
          <ac:spMkLst>
            <pc:docMk/>
            <pc:sldMk cId="2839869501" sldId="409"/>
            <ac:spMk id="7" creationId="{00000000-0000-0000-0000-000000000000}"/>
          </ac:spMkLst>
        </pc:spChg>
      </pc:sldChg>
    </pc:docChg>
  </pc:docChgLst>
  <pc:docChgLst>
    <pc:chgData name="PE A" userId="2589997501466407" providerId="LiveId" clId="{C5FD5E3A-EA78-4894-B070-145AEBC3E9A3}"/>
    <pc:docChg chg="undo custSel addSld delSld modSld sldOrd">
      <pc:chgData name="PE A" userId="2589997501466407" providerId="LiveId" clId="{C5FD5E3A-EA78-4894-B070-145AEBC3E9A3}" dt="2017-10-04T12:47:36.710" v="1239" actId="20577"/>
      <pc:docMkLst>
        <pc:docMk/>
      </pc:docMkLst>
      <pc:sldChg chg="ord">
        <pc:chgData name="PE A" userId="2589997501466407" providerId="LiveId" clId="{C5FD5E3A-EA78-4894-B070-145AEBC3E9A3}" dt="2017-09-05T19:04:44.949" v="688" actId="1035"/>
        <pc:sldMkLst>
          <pc:docMk/>
          <pc:sldMk cId="0" sldId="350"/>
        </pc:sldMkLst>
      </pc:sldChg>
      <pc:sldChg chg="modSp">
        <pc:chgData name="PE A" userId="2589997501466407" providerId="LiveId" clId="{C5FD5E3A-EA78-4894-B070-145AEBC3E9A3}" dt="2017-09-05T19:08:48.503" v="847" actId="6549"/>
        <pc:sldMkLst>
          <pc:docMk/>
          <pc:sldMk cId="1895364393" sldId="364"/>
        </pc:sldMkLst>
        <pc:spChg chg="mod">
          <ac:chgData name="PE A" userId="2589997501466407" providerId="LiveId" clId="{C5FD5E3A-EA78-4894-B070-145AEBC3E9A3}" dt="2017-09-05T19:08:48.503" v="847" actId="6549"/>
          <ac:spMkLst>
            <pc:docMk/>
            <pc:sldMk cId="1895364393" sldId="364"/>
            <ac:spMk id="4" creationId="{00000000-0000-0000-0000-000000000000}"/>
          </ac:spMkLst>
        </pc:spChg>
      </pc:sldChg>
      <pc:sldChg chg="delSp modSp ord">
        <pc:chgData name="PE A" userId="2589997501466407" providerId="LiveId" clId="{C5FD5E3A-EA78-4894-B070-145AEBC3E9A3}" dt="2017-09-05T19:08:07.495" v="845" actId="20577"/>
        <pc:sldMkLst>
          <pc:docMk/>
          <pc:sldMk cId="329833418" sldId="366"/>
        </pc:sldMkLst>
        <pc:spChg chg="mod">
          <ac:chgData name="PE A" userId="2589997501466407" providerId="LiveId" clId="{C5FD5E3A-EA78-4894-B070-145AEBC3E9A3}" dt="2017-09-05T19:08:07.495" v="845" actId="20577"/>
          <ac:spMkLst>
            <pc:docMk/>
            <pc:sldMk cId="329833418" sldId="366"/>
            <ac:spMk id="4" creationId="{00000000-0000-0000-0000-000000000000}"/>
          </ac:spMkLst>
        </pc:spChg>
        <pc:spChg chg="del mod">
          <ac:chgData name="PE A" userId="2589997501466407" providerId="LiveId" clId="{C5FD5E3A-EA78-4894-B070-145AEBC3E9A3}" dt="2017-09-05T07:06:04.765" v="74" actId="478"/>
          <ac:spMkLst>
            <pc:docMk/>
            <pc:sldMk cId="329833418" sldId="366"/>
            <ac:spMk id="5" creationId="{00000000-0000-0000-0000-000000000000}"/>
          </ac:spMkLst>
        </pc:spChg>
      </pc:sldChg>
      <pc:sldChg chg="modSp">
        <pc:chgData name="PE A" userId="2589997501466407" providerId="LiveId" clId="{C5FD5E3A-EA78-4894-B070-145AEBC3E9A3}" dt="2017-09-05T18:48:20.694" v="310" actId="1035"/>
        <pc:sldMkLst>
          <pc:docMk/>
          <pc:sldMk cId="1424689001" sldId="368"/>
        </pc:sldMkLst>
        <pc:spChg chg="mod">
          <ac:chgData name="PE A" userId="2589997501466407" providerId="LiveId" clId="{C5FD5E3A-EA78-4894-B070-145AEBC3E9A3}" dt="2017-09-05T18:48:08.351" v="305" actId="6549"/>
          <ac:spMkLst>
            <pc:docMk/>
            <pc:sldMk cId="1424689001" sldId="368"/>
            <ac:spMk id="4" creationId="{00000000-0000-0000-0000-000000000000}"/>
          </ac:spMkLst>
        </pc:spChg>
        <pc:spChg chg="mod">
          <ac:chgData name="PE A" userId="2589997501466407" providerId="LiveId" clId="{C5FD5E3A-EA78-4894-B070-145AEBC3E9A3}" dt="2017-09-05T18:48:20.694" v="310" actId="1035"/>
          <ac:spMkLst>
            <pc:docMk/>
            <pc:sldMk cId="1424689001" sldId="368"/>
            <ac:spMk id="7" creationId="{00000000-0000-0000-0000-000000000000}"/>
          </ac:spMkLst>
        </pc:spChg>
      </pc:sldChg>
      <pc:sldChg chg="del">
        <pc:chgData name="PE A" userId="2589997501466407" providerId="LiveId" clId="{C5FD5E3A-EA78-4894-B070-145AEBC3E9A3}" dt="2017-09-05T19:04:50.071" v="689" actId="2696"/>
        <pc:sldMkLst>
          <pc:docMk/>
          <pc:sldMk cId="2021671973" sldId="401"/>
        </pc:sldMkLst>
      </pc:sldChg>
      <pc:sldChg chg="modSp">
        <pc:chgData name="PE A" userId="2589997501466407" providerId="LiveId" clId="{C5FD5E3A-EA78-4894-B070-145AEBC3E9A3}" dt="2017-09-05T18:52:02.061" v="484" actId="20577"/>
        <pc:sldMkLst>
          <pc:docMk/>
          <pc:sldMk cId="1959150428" sldId="404"/>
        </pc:sldMkLst>
        <pc:spChg chg="mod">
          <ac:chgData name="PE A" userId="2589997501466407" providerId="LiveId" clId="{C5FD5E3A-EA78-4894-B070-145AEBC3E9A3}" dt="2017-09-05T18:51:00.502" v="410" actId="27636"/>
          <ac:spMkLst>
            <pc:docMk/>
            <pc:sldMk cId="1959150428" sldId="404"/>
            <ac:spMk id="4" creationId="{00000000-0000-0000-0000-000000000000}"/>
          </ac:spMkLst>
        </pc:spChg>
        <pc:spChg chg="mod">
          <ac:chgData name="PE A" userId="2589997501466407" providerId="LiveId" clId="{C5FD5E3A-EA78-4894-B070-145AEBC3E9A3}" dt="2017-09-05T18:52:02.061" v="484" actId="20577"/>
          <ac:spMkLst>
            <pc:docMk/>
            <pc:sldMk cId="1959150428" sldId="404"/>
            <ac:spMk id="7" creationId="{00000000-0000-0000-0000-000000000000}"/>
          </ac:spMkLst>
        </pc:spChg>
      </pc:sldChg>
      <pc:sldChg chg="modSp">
        <pc:chgData name="PE A" userId="2589997501466407" providerId="LiveId" clId="{C5FD5E3A-EA78-4894-B070-145AEBC3E9A3}" dt="2017-09-05T07:07:40.822" v="96" actId="27636"/>
        <pc:sldMkLst>
          <pc:docMk/>
          <pc:sldMk cId="1218957923" sldId="405"/>
        </pc:sldMkLst>
        <pc:spChg chg="mod">
          <ac:chgData name="PE A" userId="2589997501466407" providerId="LiveId" clId="{C5FD5E3A-EA78-4894-B070-145AEBC3E9A3}" dt="2017-09-05T07:07:40.822" v="96" actId="27636"/>
          <ac:spMkLst>
            <pc:docMk/>
            <pc:sldMk cId="1218957923" sldId="405"/>
            <ac:spMk id="4" creationId="{00000000-0000-0000-0000-000000000000}"/>
          </ac:spMkLst>
        </pc:spChg>
        <pc:spChg chg="mod">
          <ac:chgData name="PE A" userId="2589997501466407" providerId="LiveId" clId="{C5FD5E3A-EA78-4894-B070-145AEBC3E9A3}" dt="2017-09-05T06:53:39.740" v="18" actId="6549"/>
          <ac:spMkLst>
            <pc:docMk/>
            <pc:sldMk cId="1218957923" sldId="405"/>
            <ac:spMk id="7" creationId="{00000000-0000-0000-0000-000000000000}"/>
          </ac:spMkLst>
        </pc:spChg>
      </pc:sldChg>
      <pc:sldChg chg="modSp ord">
        <pc:chgData name="PE A" userId="2589997501466407" providerId="LiveId" clId="{C5FD5E3A-EA78-4894-B070-145AEBC3E9A3}" dt="2017-09-05T19:03:51.531" v="685" actId="20577"/>
        <pc:sldMkLst>
          <pc:docMk/>
          <pc:sldMk cId="2660370248" sldId="407"/>
        </pc:sldMkLst>
        <pc:spChg chg="mod">
          <ac:chgData name="PE A" userId="2589997501466407" providerId="LiveId" clId="{C5FD5E3A-EA78-4894-B070-145AEBC3E9A3}" dt="2017-09-05T18:58:25.419" v="643" actId="27636"/>
          <ac:spMkLst>
            <pc:docMk/>
            <pc:sldMk cId="2660370248" sldId="407"/>
            <ac:spMk id="4" creationId="{00000000-0000-0000-0000-000000000000}"/>
          </ac:spMkLst>
        </pc:spChg>
        <pc:spChg chg="mod">
          <ac:chgData name="PE A" userId="2589997501466407" providerId="LiveId" clId="{C5FD5E3A-EA78-4894-B070-145AEBC3E9A3}" dt="2017-09-05T19:03:51.531" v="685" actId="20577"/>
          <ac:spMkLst>
            <pc:docMk/>
            <pc:sldMk cId="2660370248" sldId="407"/>
            <ac:spMk id="7" creationId="{00000000-0000-0000-0000-000000000000}"/>
          </ac:spMkLst>
        </pc:spChg>
      </pc:sldChg>
      <pc:sldChg chg="modSp">
        <pc:chgData name="PE A" userId="2589997501466407" providerId="LiveId" clId="{C5FD5E3A-EA78-4894-B070-145AEBC3E9A3}" dt="2017-10-04T12:47:36.710" v="1239" actId="20577"/>
        <pc:sldMkLst>
          <pc:docMk/>
          <pc:sldMk cId="1785453481" sldId="408"/>
        </pc:sldMkLst>
        <pc:spChg chg="mod">
          <ac:chgData name="PE A" userId="2589997501466407" providerId="LiveId" clId="{C5FD5E3A-EA78-4894-B070-145AEBC3E9A3}" dt="2017-09-05T18:59:54.490" v="665" actId="27636"/>
          <ac:spMkLst>
            <pc:docMk/>
            <pc:sldMk cId="1785453481" sldId="408"/>
            <ac:spMk id="4" creationId="{00000000-0000-0000-0000-000000000000}"/>
          </ac:spMkLst>
        </pc:spChg>
        <pc:spChg chg="mod">
          <ac:chgData name="PE A" userId="2589997501466407" providerId="LiveId" clId="{C5FD5E3A-EA78-4894-B070-145AEBC3E9A3}" dt="2017-10-04T12:47:36.710" v="1239" actId="20577"/>
          <ac:spMkLst>
            <pc:docMk/>
            <pc:sldMk cId="1785453481" sldId="408"/>
            <ac:spMk id="7" creationId="{00000000-0000-0000-0000-000000000000}"/>
          </ac:spMkLst>
        </pc:spChg>
      </pc:sldChg>
      <pc:sldChg chg="modSp">
        <pc:chgData name="PE A" userId="2589997501466407" providerId="LiveId" clId="{C5FD5E3A-EA78-4894-B070-145AEBC3E9A3}" dt="2017-09-05T19:04:33.098" v="687" actId="20577"/>
        <pc:sldMkLst>
          <pc:docMk/>
          <pc:sldMk cId="2839869501" sldId="409"/>
        </pc:sldMkLst>
        <pc:spChg chg="mod">
          <ac:chgData name="PE A" userId="2589997501466407" providerId="LiveId" clId="{C5FD5E3A-EA78-4894-B070-145AEBC3E9A3}" dt="2017-09-05T19:04:33.098" v="687" actId="20577"/>
          <ac:spMkLst>
            <pc:docMk/>
            <pc:sldMk cId="2839869501" sldId="409"/>
            <ac:spMk id="7" creationId="{00000000-0000-0000-0000-000000000000}"/>
          </ac:spMkLst>
        </pc:spChg>
      </pc:sldChg>
      <pc:sldChg chg="add">
        <pc:chgData name="PE A" userId="2589997501466407" providerId="LiveId" clId="{C5FD5E3A-EA78-4894-B070-145AEBC3E9A3}" dt="2017-09-05T07:04:27.656" v="21" actId="115"/>
        <pc:sldMkLst>
          <pc:docMk/>
          <pc:sldMk cId="3565404278" sldId="410"/>
        </pc:sldMkLst>
      </pc:sldChg>
      <pc:sldChg chg="modSp add ord">
        <pc:chgData name="PE A" userId="2589997501466407" providerId="LiveId" clId="{C5FD5E3A-EA78-4894-B070-145AEBC3E9A3}" dt="2017-10-04T12:44:43.325" v="1211" actId="20577"/>
        <pc:sldMkLst>
          <pc:docMk/>
          <pc:sldMk cId="75571362" sldId="411"/>
        </pc:sldMkLst>
        <pc:spChg chg="mod">
          <ac:chgData name="PE A" userId="2589997501466407" providerId="LiveId" clId="{C5FD5E3A-EA78-4894-B070-145AEBC3E9A3}" dt="2017-10-04T12:44:43.325" v="1211" actId="20577"/>
          <ac:spMkLst>
            <pc:docMk/>
            <pc:sldMk cId="75571362" sldId="411"/>
            <ac:spMk id="4" creationId="{00000000-0000-0000-0000-000000000000}"/>
          </ac:spMkLst>
        </pc:spChg>
      </pc:sldChg>
      <pc:sldChg chg="modSp add">
        <pc:chgData name="PE A" userId="2589997501466407" providerId="LiveId" clId="{C5FD5E3A-EA78-4894-B070-145AEBC3E9A3}" dt="2017-09-05T18:54:03.299" v="531" actId="20577"/>
        <pc:sldMkLst>
          <pc:docMk/>
          <pc:sldMk cId="3273232774" sldId="412"/>
        </pc:sldMkLst>
        <pc:spChg chg="mod">
          <ac:chgData name="PE A" userId="2589997501466407" providerId="LiveId" clId="{C5FD5E3A-EA78-4894-B070-145AEBC3E9A3}" dt="2017-09-05T18:54:03.299" v="531" actId="20577"/>
          <ac:spMkLst>
            <pc:docMk/>
            <pc:sldMk cId="3273232774" sldId="412"/>
            <ac:spMk id="4" creationId="{00000000-0000-0000-0000-000000000000}"/>
          </ac:spMkLst>
        </pc:spChg>
      </pc:sldChg>
      <pc:sldChg chg="add">
        <pc:chgData name="PE A" userId="2589997501466407" providerId="LiveId" clId="{C5FD5E3A-EA78-4894-B070-145AEBC3E9A3}" dt="2017-09-05T15:50:09.457" v="102" actId="1035"/>
        <pc:sldMkLst>
          <pc:docMk/>
          <pc:sldMk cId="1354776519" sldId="413"/>
        </pc:sldMkLst>
      </pc:sldChg>
      <pc:sldChg chg="modSp add">
        <pc:chgData name="PE A" userId="2589997501466407" providerId="LiveId" clId="{C5FD5E3A-EA78-4894-B070-145AEBC3E9A3}" dt="2017-09-05T19:10:28.749" v="895" actId="255"/>
        <pc:sldMkLst>
          <pc:docMk/>
          <pc:sldMk cId="3608317347" sldId="414"/>
        </pc:sldMkLst>
        <pc:spChg chg="mod">
          <ac:chgData name="PE A" userId="2589997501466407" providerId="LiveId" clId="{C5FD5E3A-EA78-4894-B070-145AEBC3E9A3}" dt="2017-09-05T19:10:28.749" v="895" actId="255"/>
          <ac:spMkLst>
            <pc:docMk/>
            <pc:sldMk cId="3608317347" sldId="414"/>
            <ac:spMk id="4" creationId="{00000000-0000-0000-0000-000000000000}"/>
          </ac:spMkLst>
        </pc:spChg>
      </pc:sldChg>
      <pc:sldChg chg="modSp add ord">
        <pc:chgData name="PE A" userId="2589997501466407" providerId="LiveId" clId="{C5FD5E3A-EA78-4894-B070-145AEBC3E9A3}" dt="2017-09-05T19:13:21.636" v="1024" actId="1035"/>
        <pc:sldMkLst>
          <pc:docMk/>
          <pc:sldMk cId="2030863440" sldId="415"/>
        </pc:sldMkLst>
        <pc:spChg chg="mod">
          <ac:chgData name="PE A" userId="2589997501466407" providerId="LiveId" clId="{C5FD5E3A-EA78-4894-B070-145AEBC3E9A3}" dt="2017-09-05T19:13:21.636" v="1024" actId="1035"/>
          <ac:spMkLst>
            <pc:docMk/>
            <pc:sldMk cId="2030863440" sldId="415"/>
            <ac:spMk id="4" creationId="{00000000-0000-0000-0000-000000000000}"/>
          </ac:spMkLst>
        </pc:spChg>
      </pc:sldChg>
      <pc:sldChg chg="modSp add">
        <pc:chgData name="PE A" userId="2589997501466407" providerId="LiveId" clId="{C5FD5E3A-EA78-4894-B070-145AEBC3E9A3}" dt="2017-09-05T18:45:46.217" v="236" actId="20577"/>
        <pc:sldMkLst>
          <pc:docMk/>
          <pc:sldMk cId="2993119901" sldId="416"/>
        </pc:sldMkLst>
        <pc:spChg chg="mod">
          <ac:chgData name="PE A" userId="2589997501466407" providerId="LiveId" clId="{C5FD5E3A-EA78-4894-B070-145AEBC3E9A3}" dt="2017-09-05T18:45:46.217" v="236" actId="20577"/>
          <ac:spMkLst>
            <pc:docMk/>
            <pc:sldMk cId="2993119901" sldId="416"/>
            <ac:spMk id="4" creationId="{00000000-0000-0000-0000-000000000000}"/>
          </ac:spMkLst>
        </pc:spChg>
      </pc:sldChg>
      <pc:sldChg chg="modSp add">
        <pc:chgData name="PE A" userId="2589997501466407" providerId="LiveId" clId="{C5FD5E3A-EA78-4894-B070-145AEBC3E9A3}" dt="2017-09-05T18:46:17.048" v="258" actId="20577"/>
        <pc:sldMkLst>
          <pc:docMk/>
          <pc:sldMk cId="3699178131" sldId="417"/>
        </pc:sldMkLst>
        <pc:spChg chg="mod">
          <ac:chgData name="PE A" userId="2589997501466407" providerId="LiveId" clId="{C5FD5E3A-EA78-4894-B070-145AEBC3E9A3}" dt="2017-09-05T18:46:17.048" v="258" actId="20577"/>
          <ac:spMkLst>
            <pc:docMk/>
            <pc:sldMk cId="3699178131" sldId="417"/>
            <ac:spMk id="4" creationId="{00000000-0000-0000-0000-000000000000}"/>
          </ac:spMkLst>
        </pc:spChg>
      </pc:sldChg>
      <pc:sldChg chg="modSp add">
        <pc:chgData name="PE A" userId="2589997501466407" providerId="LiveId" clId="{C5FD5E3A-EA78-4894-B070-145AEBC3E9A3}" dt="2017-09-06T08:01:25.164" v="1052" actId="20577"/>
        <pc:sldMkLst>
          <pc:docMk/>
          <pc:sldMk cId="435796520" sldId="418"/>
        </pc:sldMkLst>
        <pc:spChg chg="mod">
          <ac:chgData name="PE A" userId="2589997501466407" providerId="LiveId" clId="{C5FD5E3A-EA78-4894-B070-145AEBC3E9A3}" dt="2017-09-06T08:01:25.164" v="1052" actId="20577"/>
          <ac:spMkLst>
            <pc:docMk/>
            <pc:sldMk cId="435796520" sldId="418"/>
            <ac:spMk id="4" creationId="{00000000-0000-0000-0000-000000000000}"/>
          </ac:spMkLst>
        </pc:spChg>
      </pc:sldChg>
      <pc:sldChg chg="modSp add ord">
        <pc:chgData name="PE A" userId="2589997501466407" providerId="LiveId" clId="{C5FD5E3A-EA78-4894-B070-145AEBC3E9A3}" dt="2017-09-05T18:47:51.999" v="304" actId="20577"/>
        <pc:sldMkLst>
          <pc:docMk/>
          <pc:sldMk cId="475014409" sldId="419"/>
        </pc:sldMkLst>
        <pc:spChg chg="mod">
          <ac:chgData name="PE A" userId="2589997501466407" providerId="LiveId" clId="{C5FD5E3A-EA78-4894-B070-145AEBC3E9A3}" dt="2017-09-05T18:47:51.999" v="304" actId="20577"/>
          <ac:spMkLst>
            <pc:docMk/>
            <pc:sldMk cId="475014409" sldId="419"/>
            <ac:spMk id="4" creationId="{00000000-0000-0000-0000-000000000000}"/>
          </ac:spMkLst>
        </pc:spChg>
      </pc:sldChg>
      <pc:sldChg chg="modSp add ord">
        <pc:chgData name="PE A" userId="2589997501466407" providerId="LiveId" clId="{C5FD5E3A-EA78-4894-B070-145AEBC3E9A3}" dt="2017-09-05T18:48:57.619" v="321" actId="20577"/>
        <pc:sldMkLst>
          <pc:docMk/>
          <pc:sldMk cId="3639085786" sldId="420"/>
        </pc:sldMkLst>
        <pc:spChg chg="mod">
          <ac:chgData name="PE A" userId="2589997501466407" providerId="LiveId" clId="{C5FD5E3A-EA78-4894-B070-145AEBC3E9A3}" dt="2017-09-05T18:48:57.619" v="321" actId="20577"/>
          <ac:spMkLst>
            <pc:docMk/>
            <pc:sldMk cId="3639085786" sldId="420"/>
            <ac:spMk id="4" creationId="{00000000-0000-0000-0000-000000000000}"/>
          </ac:spMkLst>
        </pc:spChg>
      </pc:sldChg>
      <pc:sldChg chg="modSp add">
        <pc:chgData name="PE A" userId="2589997501466407" providerId="LiveId" clId="{C5FD5E3A-EA78-4894-B070-145AEBC3E9A3}" dt="2017-09-05T18:49:49.926" v="393" actId="14100"/>
        <pc:sldMkLst>
          <pc:docMk/>
          <pc:sldMk cId="2884574870" sldId="421"/>
        </pc:sldMkLst>
        <pc:spChg chg="mod">
          <ac:chgData name="PE A" userId="2589997501466407" providerId="LiveId" clId="{C5FD5E3A-EA78-4894-B070-145AEBC3E9A3}" dt="2017-09-05T18:49:49.926" v="393" actId="14100"/>
          <ac:spMkLst>
            <pc:docMk/>
            <pc:sldMk cId="2884574870" sldId="421"/>
            <ac:spMk id="4" creationId="{00000000-0000-0000-0000-000000000000}"/>
          </ac:spMkLst>
        </pc:spChg>
      </pc:sldChg>
      <pc:sldChg chg="modSp add">
        <pc:chgData name="PE A" userId="2589997501466407" providerId="LiveId" clId="{C5FD5E3A-EA78-4894-B070-145AEBC3E9A3}" dt="2017-09-05T18:53:08.643" v="503" actId="115"/>
        <pc:sldMkLst>
          <pc:docMk/>
          <pc:sldMk cId="206188576" sldId="422"/>
        </pc:sldMkLst>
        <pc:spChg chg="mod">
          <ac:chgData name="PE A" userId="2589997501466407" providerId="LiveId" clId="{C5FD5E3A-EA78-4894-B070-145AEBC3E9A3}" dt="2017-09-05T18:53:08.643" v="503" actId="115"/>
          <ac:spMkLst>
            <pc:docMk/>
            <pc:sldMk cId="206188576" sldId="422"/>
            <ac:spMk id="4" creationId="{00000000-0000-0000-0000-000000000000}"/>
          </ac:spMkLst>
        </pc:spChg>
      </pc:sldChg>
      <pc:sldChg chg="modSp add">
        <pc:chgData name="PE A" userId="2589997501466407" providerId="LiveId" clId="{C5FD5E3A-EA78-4894-B070-145AEBC3E9A3}" dt="2017-09-05T18:53:26.204" v="508" actId="20577"/>
        <pc:sldMkLst>
          <pc:docMk/>
          <pc:sldMk cId="3439800977" sldId="423"/>
        </pc:sldMkLst>
        <pc:spChg chg="mod">
          <ac:chgData name="PE A" userId="2589997501466407" providerId="LiveId" clId="{C5FD5E3A-EA78-4894-B070-145AEBC3E9A3}" dt="2017-09-05T18:53:26.204" v="508" actId="20577"/>
          <ac:spMkLst>
            <pc:docMk/>
            <pc:sldMk cId="3439800977" sldId="423"/>
            <ac:spMk id="4" creationId="{00000000-0000-0000-0000-000000000000}"/>
          </ac:spMkLst>
        </pc:spChg>
      </pc:sldChg>
      <pc:sldChg chg="modSp add">
        <pc:chgData name="PE A" userId="2589997501466407" providerId="LiveId" clId="{C5FD5E3A-EA78-4894-B070-145AEBC3E9A3}" dt="2017-09-05T18:55:20.209" v="581" actId="14100"/>
        <pc:sldMkLst>
          <pc:docMk/>
          <pc:sldMk cId="2456083519" sldId="424"/>
        </pc:sldMkLst>
        <pc:spChg chg="mod">
          <ac:chgData name="PE A" userId="2589997501466407" providerId="LiveId" clId="{C5FD5E3A-EA78-4894-B070-145AEBC3E9A3}" dt="2017-09-05T18:55:20.209" v="581" actId="14100"/>
          <ac:spMkLst>
            <pc:docMk/>
            <pc:sldMk cId="2456083519" sldId="424"/>
            <ac:spMk id="4" creationId="{00000000-0000-0000-0000-000000000000}"/>
          </ac:spMkLst>
        </pc:spChg>
      </pc:sldChg>
      <pc:sldChg chg="modSp add">
        <pc:chgData name="PE A" userId="2589997501466407" providerId="LiveId" clId="{C5FD5E3A-EA78-4894-B070-145AEBC3E9A3}" dt="2017-09-05T18:54:28.906" v="551" actId="20577"/>
        <pc:sldMkLst>
          <pc:docMk/>
          <pc:sldMk cId="1891649889" sldId="425"/>
        </pc:sldMkLst>
        <pc:spChg chg="mod">
          <ac:chgData name="PE A" userId="2589997501466407" providerId="LiveId" clId="{C5FD5E3A-EA78-4894-B070-145AEBC3E9A3}" dt="2017-09-05T18:54:28.906" v="551" actId="20577"/>
          <ac:spMkLst>
            <pc:docMk/>
            <pc:sldMk cId="1891649889" sldId="425"/>
            <ac:spMk id="4" creationId="{00000000-0000-0000-0000-000000000000}"/>
          </ac:spMkLst>
        </pc:spChg>
      </pc:sldChg>
      <pc:sldChg chg="modSp add ord">
        <pc:chgData name="PE A" userId="2589997501466407" providerId="LiveId" clId="{C5FD5E3A-EA78-4894-B070-145AEBC3E9A3}" dt="2017-10-04T12:47:03.631" v="1218" actId="20577"/>
        <pc:sldMkLst>
          <pc:docMk/>
          <pc:sldMk cId="397090644" sldId="426"/>
        </pc:sldMkLst>
        <pc:spChg chg="mod">
          <ac:chgData name="PE A" userId="2589997501466407" providerId="LiveId" clId="{C5FD5E3A-EA78-4894-B070-145AEBC3E9A3}" dt="2017-10-04T12:47:03.631" v="1218" actId="20577"/>
          <ac:spMkLst>
            <pc:docMk/>
            <pc:sldMk cId="397090644" sldId="426"/>
            <ac:spMk id="4" creationId="{00000000-0000-0000-0000-000000000000}"/>
          </ac:spMkLst>
        </pc:spChg>
      </pc:sldChg>
      <pc:sldChg chg="modSp add ord">
        <pc:chgData name="PE A" userId="2589997501466407" providerId="LiveId" clId="{C5FD5E3A-EA78-4894-B070-145AEBC3E9A3}" dt="2017-10-04T12:47:15.272" v="1225" actId="20577"/>
        <pc:sldMkLst>
          <pc:docMk/>
          <pc:sldMk cId="1262566185" sldId="427"/>
        </pc:sldMkLst>
        <pc:spChg chg="mod">
          <ac:chgData name="PE A" userId="2589997501466407" providerId="LiveId" clId="{C5FD5E3A-EA78-4894-B070-145AEBC3E9A3}" dt="2017-10-04T12:47:15.272" v="1225" actId="20577"/>
          <ac:spMkLst>
            <pc:docMk/>
            <pc:sldMk cId="1262566185" sldId="427"/>
            <ac:spMk id="4" creationId="{00000000-0000-0000-0000-000000000000}"/>
          </ac:spMkLst>
        </pc:spChg>
      </pc:sldChg>
      <pc:sldChg chg="modSp add ord">
        <pc:chgData name="PE A" userId="2589997501466407" providerId="LiveId" clId="{C5FD5E3A-EA78-4894-B070-145AEBC3E9A3}" dt="2017-10-04T12:47:26.747" v="1232" actId="20577"/>
        <pc:sldMkLst>
          <pc:docMk/>
          <pc:sldMk cId="225355416" sldId="428"/>
        </pc:sldMkLst>
        <pc:spChg chg="mod">
          <ac:chgData name="PE A" userId="2589997501466407" providerId="LiveId" clId="{C5FD5E3A-EA78-4894-B070-145AEBC3E9A3}" dt="2017-10-04T12:47:26.747" v="1232" actId="20577"/>
          <ac:spMkLst>
            <pc:docMk/>
            <pc:sldMk cId="225355416" sldId="428"/>
            <ac:spMk id="4" creationId="{00000000-0000-0000-0000-000000000000}"/>
          </ac:spMkLst>
        </pc:spChg>
      </pc:sldChg>
      <pc:sldChg chg="add">
        <pc:chgData name="PE A" userId="2589997501466407" providerId="LiveId" clId="{C5FD5E3A-EA78-4894-B070-145AEBC3E9A3}" dt="2017-09-05T19:05:54.804" v="690" actId="1035"/>
        <pc:sldMkLst>
          <pc:docMk/>
          <pc:sldMk cId="566013563" sldId="429"/>
        </pc:sldMkLst>
      </pc:sldChg>
      <pc:sldChg chg="modSp add ord">
        <pc:chgData name="PE A" userId="2589997501466407" providerId="LiveId" clId="{C5FD5E3A-EA78-4894-B070-145AEBC3E9A3}" dt="2017-09-05T19:09:17.475" v="850" actId="1035"/>
        <pc:sldMkLst>
          <pc:docMk/>
          <pc:sldMk cId="389362268" sldId="430"/>
        </pc:sldMkLst>
        <pc:spChg chg="mod">
          <ac:chgData name="PE A" userId="2589997501466407" providerId="LiveId" clId="{C5FD5E3A-EA78-4894-B070-145AEBC3E9A3}" dt="2017-09-05T19:09:17.475" v="850" actId="1035"/>
          <ac:spMkLst>
            <pc:docMk/>
            <pc:sldMk cId="389362268" sldId="430"/>
            <ac:spMk id="4" creationId="{00000000-0000-0000-0000-000000000000}"/>
          </ac:spMkLst>
        </pc:spChg>
      </pc:sldChg>
      <pc:sldChg chg="add">
        <pc:chgData name="PE A" userId="2589997501466407" providerId="LiveId" clId="{C5FD5E3A-EA78-4894-B070-145AEBC3E9A3}" dt="2017-09-05T19:10:56.007" v="896" actId="1035"/>
        <pc:sldMkLst>
          <pc:docMk/>
          <pc:sldMk cId="2460037348" sldId="431"/>
        </pc:sldMkLst>
      </pc:sldChg>
      <pc:sldChg chg="modSp add">
        <pc:chgData name="PE A" userId="2589997501466407" providerId="LiveId" clId="{C5FD5E3A-EA78-4894-B070-145AEBC3E9A3}" dt="2017-09-13T12:57:31.422" v="1132" actId="6549"/>
        <pc:sldMkLst>
          <pc:docMk/>
          <pc:sldMk cId="1130162026" sldId="432"/>
        </pc:sldMkLst>
        <pc:spChg chg="mod">
          <ac:chgData name="PE A" userId="2589997501466407" providerId="LiveId" clId="{C5FD5E3A-EA78-4894-B070-145AEBC3E9A3}" dt="2017-09-13T12:57:31.422" v="1132" actId="6549"/>
          <ac:spMkLst>
            <pc:docMk/>
            <pc:sldMk cId="1130162026" sldId="432"/>
            <ac:spMk id="4" creationId="{00000000-0000-0000-0000-000000000000}"/>
          </ac:spMkLst>
        </pc:spChg>
      </pc:sldChg>
      <pc:sldChg chg="addSp delSp modSp add">
        <pc:chgData name="PE A" userId="2589997501466407" providerId="LiveId" clId="{C5FD5E3A-EA78-4894-B070-145AEBC3E9A3}" dt="2017-10-04T12:44:30.067" v="1192" actId="20577"/>
        <pc:sldMkLst>
          <pc:docMk/>
          <pc:sldMk cId="2898351188" sldId="433"/>
        </pc:sldMkLst>
        <pc:spChg chg="add del mod">
          <ac:chgData name="PE A" userId="2589997501466407" providerId="LiveId" clId="{C5FD5E3A-EA78-4894-B070-145AEBC3E9A3}" dt="2017-10-04T12:44:30.067" v="1192" actId="20577"/>
          <ac:spMkLst>
            <pc:docMk/>
            <pc:sldMk cId="2898351188" sldId="433"/>
            <ac:spMk id="4" creationId="{00000000-0000-0000-0000-000000000000}"/>
          </ac:spMkLst>
        </pc:spChg>
        <pc:spChg chg="add del mod">
          <ac:chgData name="PE A" userId="2589997501466407" providerId="LiveId" clId="{C5FD5E3A-EA78-4894-B070-145AEBC3E9A3}" dt="2017-10-04T12:43:35.559" v="1151" actId="478"/>
          <ac:spMkLst>
            <pc:docMk/>
            <pc:sldMk cId="2898351188" sldId="433"/>
            <ac:spMk id="5" creationId="{080D734F-B057-4EA7-9E90-88E674D6FEC7}"/>
          </ac:spMkLst>
        </pc:sp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ssholder for topptekst 1"/>
          <p:cNvSpPr>
            <a:spLocks noGrp="1"/>
          </p:cNvSpPr>
          <p:nvPr>
            <p:ph type="hdr" sz="quarter"/>
          </p:nvPr>
        </p:nvSpPr>
        <p:spPr>
          <a:xfrm>
            <a:off x="0" y="1"/>
            <a:ext cx="2946400" cy="496889"/>
          </a:xfrm>
          <a:prstGeom prst="rect">
            <a:avLst/>
          </a:prstGeom>
        </p:spPr>
        <p:txBody>
          <a:bodyPr vert="horz" lIns="91440" tIns="45720" rIns="91440" bIns="45720" rtlCol="0"/>
          <a:lstStyle>
            <a:lvl1pPr algn="l">
              <a:defRPr sz="1200"/>
            </a:lvl1pPr>
          </a:lstStyle>
          <a:p>
            <a:endParaRPr lang="nb-NO"/>
          </a:p>
        </p:txBody>
      </p:sp>
      <p:sp>
        <p:nvSpPr>
          <p:cNvPr id="3" name="Plassholder for dato 2"/>
          <p:cNvSpPr>
            <a:spLocks noGrp="1"/>
          </p:cNvSpPr>
          <p:nvPr>
            <p:ph type="dt" sz="quarter" idx="1"/>
          </p:nvPr>
        </p:nvSpPr>
        <p:spPr>
          <a:xfrm>
            <a:off x="3849689" y="1"/>
            <a:ext cx="2946400" cy="496889"/>
          </a:xfrm>
          <a:prstGeom prst="rect">
            <a:avLst/>
          </a:prstGeom>
        </p:spPr>
        <p:txBody>
          <a:bodyPr vert="horz" lIns="91440" tIns="45720" rIns="91440" bIns="45720" rtlCol="0"/>
          <a:lstStyle>
            <a:lvl1pPr algn="r">
              <a:defRPr sz="1200"/>
            </a:lvl1pPr>
          </a:lstStyle>
          <a:p>
            <a:fld id="{64330010-2678-4F92-B1F9-CFA04B4BCC99}" type="datetimeFigureOut">
              <a:rPr lang="nb-NO" smtClean="0"/>
              <a:t>04.10.2017</a:t>
            </a:fld>
            <a:endParaRPr lang="nb-NO"/>
          </a:p>
        </p:txBody>
      </p:sp>
      <p:sp>
        <p:nvSpPr>
          <p:cNvPr id="4" name="Plassholder for bunntekst 3"/>
          <p:cNvSpPr>
            <a:spLocks noGrp="1"/>
          </p:cNvSpPr>
          <p:nvPr>
            <p:ph type="ftr" sz="quarter" idx="2"/>
          </p:nvPr>
        </p:nvSpPr>
        <p:spPr>
          <a:xfrm>
            <a:off x="0" y="9428164"/>
            <a:ext cx="2946400" cy="496887"/>
          </a:xfrm>
          <a:prstGeom prst="rect">
            <a:avLst/>
          </a:prstGeom>
        </p:spPr>
        <p:txBody>
          <a:bodyPr vert="horz" lIns="91440" tIns="45720" rIns="91440" bIns="45720" rtlCol="0" anchor="b"/>
          <a:lstStyle>
            <a:lvl1pPr algn="l">
              <a:defRPr sz="1200"/>
            </a:lvl1pPr>
          </a:lstStyle>
          <a:p>
            <a:endParaRPr lang="nb-NO"/>
          </a:p>
        </p:txBody>
      </p:sp>
      <p:sp>
        <p:nvSpPr>
          <p:cNvPr id="5" name="Plassholder for lysbildenummer 4"/>
          <p:cNvSpPr>
            <a:spLocks noGrp="1"/>
          </p:cNvSpPr>
          <p:nvPr>
            <p:ph type="sldNum" sz="quarter" idx="3"/>
          </p:nvPr>
        </p:nvSpPr>
        <p:spPr>
          <a:xfrm>
            <a:off x="3849689" y="9428164"/>
            <a:ext cx="2946400" cy="496887"/>
          </a:xfrm>
          <a:prstGeom prst="rect">
            <a:avLst/>
          </a:prstGeom>
        </p:spPr>
        <p:txBody>
          <a:bodyPr vert="horz" lIns="91440" tIns="45720" rIns="91440" bIns="45720" rtlCol="0" anchor="b"/>
          <a:lstStyle>
            <a:lvl1pPr algn="r">
              <a:defRPr sz="1200"/>
            </a:lvl1pPr>
          </a:lstStyle>
          <a:p>
            <a:fld id="{BB8AD3D0-53CA-436C-AC9B-BE10C029CA6E}" type="slidenum">
              <a:rPr lang="nb-NO" smtClean="0"/>
              <a:t>‹#›</a:t>
            </a:fld>
            <a:endParaRPr lang="nb-NO"/>
          </a:p>
        </p:txBody>
      </p:sp>
    </p:spTree>
    <p:extLst>
      <p:ext uri="{BB962C8B-B14F-4D97-AF65-F5344CB8AC3E}">
        <p14:creationId xmlns:p14="http://schemas.microsoft.com/office/powerpoint/2010/main" val="40666574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1" y="0"/>
            <a:ext cx="2945659"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endParaRPr lang="nb-NO"/>
          </a:p>
        </p:txBody>
      </p:sp>
      <p:sp>
        <p:nvSpPr>
          <p:cNvPr id="4099" name="Rectangle 3"/>
          <p:cNvSpPr>
            <a:spLocks noGrp="1" noChangeArrowheads="1"/>
          </p:cNvSpPr>
          <p:nvPr>
            <p:ph type="dt" idx="1"/>
          </p:nvPr>
        </p:nvSpPr>
        <p:spPr bwMode="auto">
          <a:xfrm>
            <a:off x="3850444" y="0"/>
            <a:ext cx="2945659" cy="496332"/>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endParaRPr lang="nb-NO"/>
          </a:p>
        </p:txBody>
      </p:sp>
      <p:sp>
        <p:nvSpPr>
          <p:cNvPr id="4100"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ffectLst/>
        </p:spPr>
      </p:sp>
      <p:sp>
        <p:nvSpPr>
          <p:cNvPr id="4101" name="Rectangle 5"/>
          <p:cNvSpPr>
            <a:spLocks noGrp="1" noChangeArrowheads="1"/>
          </p:cNvSpPr>
          <p:nvPr>
            <p:ph type="body" sz="quarter" idx="3"/>
          </p:nvPr>
        </p:nvSpPr>
        <p:spPr bwMode="auto">
          <a:xfrm>
            <a:off x="679768" y="4715154"/>
            <a:ext cx="5438140" cy="44669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nb-NO"/>
              <a:t>Click to edit Master text styles</a:t>
            </a:r>
          </a:p>
          <a:p>
            <a:pPr lvl="1"/>
            <a:r>
              <a:rPr lang="nb-NO"/>
              <a:t>Second level</a:t>
            </a:r>
          </a:p>
          <a:p>
            <a:pPr lvl="2"/>
            <a:r>
              <a:rPr lang="nb-NO"/>
              <a:t>Third level</a:t>
            </a:r>
          </a:p>
          <a:p>
            <a:pPr lvl="3"/>
            <a:r>
              <a:rPr lang="nb-NO"/>
              <a:t>Fourth level</a:t>
            </a:r>
          </a:p>
          <a:p>
            <a:pPr lvl="4"/>
            <a:r>
              <a:rPr lang="nb-NO"/>
              <a:t>Fifth level</a:t>
            </a:r>
          </a:p>
        </p:txBody>
      </p:sp>
      <p:sp>
        <p:nvSpPr>
          <p:cNvPr id="4102" name="Rectangle 6"/>
          <p:cNvSpPr>
            <a:spLocks noGrp="1" noChangeArrowheads="1"/>
          </p:cNvSpPr>
          <p:nvPr>
            <p:ph type="ftr" sz="quarter" idx="4"/>
          </p:nvPr>
        </p:nvSpPr>
        <p:spPr bwMode="auto">
          <a:xfrm>
            <a:off x="1" y="9428583"/>
            <a:ext cx="2945659"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endParaRPr lang="nb-NO"/>
          </a:p>
        </p:txBody>
      </p:sp>
      <p:sp>
        <p:nvSpPr>
          <p:cNvPr id="4103" name="Rectangle 7"/>
          <p:cNvSpPr>
            <a:spLocks noGrp="1" noChangeArrowheads="1"/>
          </p:cNvSpPr>
          <p:nvPr>
            <p:ph type="sldNum" sz="quarter" idx="5"/>
          </p:nvPr>
        </p:nvSpPr>
        <p:spPr bwMode="auto">
          <a:xfrm>
            <a:off x="3850444" y="9428583"/>
            <a:ext cx="2945659" cy="49633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A38ED833-3242-4720-9A04-2A12451922FA}" type="slidenum">
              <a:rPr lang="nb-NO"/>
              <a:pPr/>
              <a:t>‹#›</a:t>
            </a:fld>
            <a:endParaRPr lang="nb-NO"/>
          </a:p>
        </p:txBody>
      </p:sp>
    </p:spTree>
    <p:extLst>
      <p:ext uri="{BB962C8B-B14F-4D97-AF65-F5344CB8AC3E}">
        <p14:creationId xmlns:p14="http://schemas.microsoft.com/office/powerpoint/2010/main" val="216915135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D569CD9-1D57-4FB0-982D-A737AA4A7D1E}" type="slidenum">
              <a:rPr lang="nb-NO"/>
              <a:pPr/>
              <a:t>1</a:t>
            </a:fld>
            <a:endParaRPr lang="nb-NO" dirty="0"/>
          </a:p>
        </p:txBody>
      </p:sp>
      <p:sp>
        <p:nvSpPr>
          <p:cNvPr id="5122" name="Rectangle 2"/>
          <p:cNvSpPr>
            <a:spLocks noGrp="1" noRot="1" noChangeAspect="1" noChangeArrowheads="1" noTextEdit="1"/>
          </p:cNvSpPr>
          <p:nvPr>
            <p:ph type="sldImg"/>
          </p:nvPr>
        </p:nvSpPr>
        <p:spPr>
          <a:xfrm>
            <a:off x="2235200" y="762000"/>
            <a:ext cx="2235200" cy="1676400"/>
          </a:xfrm>
          <a:ln/>
        </p:spPr>
      </p:sp>
      <p:sp>
        <p:nvSpPr>
          <p:cNvPr id="5123" name="Rectangle 3"/>
          <p:cNvSpPr>
            <a:spLocks noGrp="1" noChangeArrowheads="1"/>
          </p:cNvSpPr>
          <p:nvPr>
            <p:ph type="body" idx="1"/>
          </p:nvPr>
        </p:nvSpPr>
        <p:spPr>
          <a:xfrm>
            <a:off x="380796" y="2438576"/>
            <a:ext cx="6095878" cy="6781480"/>
          </a:xfrm>
        </p:spPr>
        <p:txBody>
          <a:bodyPr/>
          <a:lstStyle/>
          <a:p>
            <a:endParaRPr lang="nb-NO" dirty="0"/>
          </a:p>
        </p:txBody>
      </p:sp>
    </p:spTree>
    <p:extLst>
      <p:ext uri="{BB962C8B-B14F-4D97-AF65-F5344CB8AC3E}">
        <p14:creationId xmlns:p14="http://schemas.microsoft.com/office/powerpoint/2010/main" val="33909498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A38ED833-3242-4720-9A04-2A12451922FA}" type="slidenum">
              <a:rPr lang="nb-NO" smtClean="0"/>
              <a:pPr/>
              <a:t>10</a:t>
            </a:fld>
            <a:endParaRPr lang="nb-NO"/>
          </a:p>
        </p:txBody>
      </p:sp>
    </p:spTree>
    <p:extLst>
      <p:ext uri="{BB962C8B-B14F-4D97-AF65-F5344CB8AC3E}">
        <p14:creationId xmlns:p14="http://schemas.microsoft.com/office/powerpoint/2010/main" val="66398660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A38ED833-3242-4720-9A04-2A12451922FA}" type="slidenum">
              <a:rPr lang="nb-NO" smtClean="0"/>
              <a:pPr/>
              <a:t>11</a:t>
            </a:fld>
            <a:endParaRPr lang="nb-NO"/>
          </a:p>
        </p:txBody>
      </p:sp>
    </p:spTree>
    <p:extLst>
      <p:ext uri="{BB962C8B-B14F-4D97-AF65-F5344CB8AC3E}">
        <p14:creationId xmlns:p14="http://schemas.microsoft.com/office/powerpoint/2010/main" val="381041092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A38ED833-3242-4720-9A04-2A12451922FA}" type="slidenum">
              <a:rPr lang="nb-NO" smtClean="0"/>
              <a:pPr/>
              <a:t>12</a:t>
            </a:fld>
            <a:endParaRPr lang="nb-NO"/>
          </a:p>
        </p:txBody>
      </p:sp>
    </p:spTree>
    <p:extLst>
      <p:ext uri="{BB962C8B-B14F-4D97-AF65-F5344CB8AC3E}">
        <p14:creationId xmlns:p14="http://schemas.microsoft.com/office/powerpoint/2010/main" val="91210865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A38ED833-3242-4720-9A04-2A12451922FA}" type="slidenum">
              <a:rPr lang="nb-NO" smtClean="0"/>
              <a:pPr/>
              <a:t>13</a:t>
            </a:fld>
            <a:endParaRPr lang="nb-NO"/>
          </a:p>
        </p:txBody>
      </p:sp>
    </p:spTree>
    <p:extLst>
      <p:ext uri="{BB962C8B-B14F-4D97-AF65-F5344CB8AC3E}">
        <p14:creationId xmlns:p14="http://schemas.microsoft.com/office/powerpoint/2010/main" val="237281009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A38ED833-3242-4720-9A04-2A12451922FA}" type="slidenum">
              <a:rPr lang="nb-NO" smtClean="0"/>
              <a:pPr/>
              <a:t>14</a:t>
            </a:fld>
            <a:endParaRPr lang="nb-NO"/>
          </a:p>
        </p:txBody>
      </p:sp>
    </p:spTree>
    <p:extLst>
      <p:ext uri="{BB962C8B-B14F-4D97-AF65-F5344CB8AC3E}">
        <p14:creationId xmlns:p14="http://schemas.microsoft.com/office/powerpoint/2010/main" val="2845347354"/>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A38ED833-3242-4720-9A04-2A12451922FA}" type="slidenum">
              <a:rPr lang="nb-NO" smtClean="0"/>
              <a:pPr/>
              <a:t>15</a:t>
            </a:fld>
            <a:endParaRPr lang="nb-NO"/>
          </a:p>
        </p:txBody>
      </p:sp>
    </p:spTree>
    <p:extLst>
      <p:ext uri="{BB962C8B-B14F-4D97-AF65-F5344CB8AC3E}">
        <p14:creationId xmlns:p14="http://schemas.microsoft.com/office/powerpoint/2010/main" val="273001216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A38ED833-3242-4720-9A04-2A12451922FA}" type="slidenum">
              <a:rPr lang="nb-NO" smtClean="0"/>
              <a:pPr/>
              <a:t>16</a:t>
            </a:fld>
            <a:endParaRPr lang="nb-NO"/>
          </a:p>
        </p:txBody>
      </p:sp>
    </p:spTree>
    <p:extLst>
      <p:ext uri="{BB962C8B-B14F-4D97-AF65-F5344CB8AC3E}">
        <p14:creationId xmlns:p14="http://schemas.microsoft.com/office/powerpoint/2010/main" val="13549598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A38ED833-3242-4720-9A04-2A12451922FA}" type="slidenum">
              <a:rPr lang="nb-NO" smtClean="0"/>
              <a:pPr/>
              <a:t>17</a:t>
            </a:fld>
            <a:endParaRPr lang="nb-NO"/>
          </a:p>
        </p:txBody>
      </p:sp>
    </p:spTree>
    <p:extLst>
      <p:ext uri="{BB962C8B-B14F-4D97-AF65-F5344CB8AC3E}">
        <p14:creationId xmlns:p14="http://schemas.microsoft.com/office/powerpoint/2010/main" val="291538501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A38ED833-3242-4720-9A04-2A12451922FA}" type="slidenum">
              <a:rPr lang="nb-NO" smtClean="0"/>
              <a:pPr/>
              <a:t>18</a:t>
            </a:fld>
            <a:endParaRPr lang="nb-NO"/>
          </a:p>
        </p:txBody>
      </p:sp>
    </p:spTree>
    <p:extLst>
      <p:ext uri="{BB962C8B-B14F-4D97-AF65-F5344CB8AC3E}">
        <p14:creationId xmlns:p14="http://schemas.microsoft.com/office/powerpoint/2010/main" val="198350345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A38ED833-3242-4720-9A04-2A12451922FA}" type="slidenum">
              <a:rPr lang="nb-NO" smtClean="0"/>
              <a:pPr/>
              <a:t>19</a:t>
            </a:fld>
            <a:endParaRPr lang="nb-NO"/>
          </a:p>
        </p:txBody>
      </p:sp>
    </p:spTree>
    <p:extLst>
      <p:ext uri="{BB962C8B-B14F-4D97-AF65-F5344CB8AC3E}">
        <p14:creationId xmlns:p14="http://schemas.microsoft.com/office/powerpoint/2010/main" val="13383583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A38ED833-3242-4720-9A04-2A12451922FA}" type="slidenum">
              <a:rPr lang="nb-NO" smtClean="0"/>
              <a:pPr/>
              <a:t>2</a:t>
            </a:fld>
            <a:endParaRPr lang="nb-NO"/>
          </a:p>
        </p:txBody>
      </p:sp>
    </p:spTree>
    <p:extLst>
      <p:ext uri="{BB962C8B-B14F-4D97-AF65-F5344CB8AC3E}">
        <p14:creationId xmlns:p14="http://schemas.microsoft.com/office/powerpoint/2010/main" val="76555098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A38ED833-3242-4720-9A04-2A12451922FA}" type="slidenum">
              <a:rPr lang="nb-NO" smtClean="0"/>
              <a:pPr/>
              <a:t>20</a:t>
            </a:fld>
            <a:endParaRPr lang="nb-NO"/>
          </a:p>
        </p:txBody>
      </p:sp>
    </p:spTree>
    <p:extLst>
      <p:ext uri="{BB962C8B-B14F-4D97-AF65-F5344CB8AC3E}">
        <p14:creationId xmlns:p14="http://schemas.microsoft.com/office/powerpoint/2010/main" val="41279123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A38ED833-3242-4720-9A04-2A12451922FA}" type="slidenum">
              <a:rPr lang="nb-NO" smtClean="0"/>
              <a:pPr/>
              <a:t>21</a:t>
            </a:fld>
            <a:endParaRPr lang="nb-NO"/>
          </a:p>
        </p:txBody>
      </p:sp>
    </p:spTree>
    <p:extLst>
      <p:ext uri="{BB962C8B-B14F-4D97-AF65-F5344CB8AC3E}">
        <p14:creationId xmlns:p14="http://schemas.microsoft.com/office/powerpoint/2010/main" val="389443197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A38ED833-3242-4720-9A04-2A12451922FA}" type="slidenum">
              <a:rPr lang="nb-NO" smtClean="0"/>
              <a:pPr/>
              <a:t>22</a:t>
            </a:fld>
            <a:endParaRPr lang="nb-NO"/>
          </a:p>
        </p:txBody>
      </p:sp>
    </p:spTree>
    <p:extLst>
      <p:ext uri="{BB962C8B-B14F-4D97-AF65-F5344CB8AC3E}">
        <p14:creationId xmlns:p14="http://schemas.microsoft.com/office/powerpoint/2010/main" val="1884370929"/>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A38ED833-3242-4720-9A04-2A12451922FA}" type="slidenum">
              <a:rPr lang="nb-NO" smtClean="0"/>
              <a:pPr/>
              <a:t>23</a:t>
            </a:fld>
            <a:endParaRPr lang="nb-NO"/>
          </a:p>
        </p:txBody>
      </p:sp>
    </p:spTree>
    <p:extLst>
      <p:ext uri="{BB962C8B-B14F-4D97-AF65-F5344CB8AC3E}">
        <p14:creationId xmlns:p14="http://schemas.microsoft.com/office/powerpoint/2010/main" val="361320872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A38ED833-3242-4720-9A04-2A12451922FA}" type="slidenum">
              <a:rPr lang="nb-NO" smtClean="0"/>
              <a:pPr/>
              <a:t>24</a:t>
            </a:fld>
            <a:endParaRPr lang="nb-NO"/>
          </a:p>
        </p:txBody>
      </p:sp>
    </p:spTree>
    <p:extLst>
      <p:ext uri="{BB962C8B-B14F-4D97-AF65-F5344CB8AC3E}">
        <p14:creationId xmlns:p14="http://schemas.microsoft.com/office/powerpoint/2010/main" val="928325302"/>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A38ED833-3242-4720-9A04-2A12451922FA}" type="slidenum">
              <a:rPr lang="nb-NO" smtClean="0"/>
              <a:pPr/>
              <a:t>25</a:t>
            </a:fld>
            <a:endParaRPr lang="nb-NO"/>
          </a:p>
        </p:txBody>
      </p:sp>
    </p:spTree>
    <p:extLst>
      <p:ext uri="{BB962C8B-B14F-4D97-AF65-F5344CB8AC3E}">
        <p14:creationId xmlns:p14="http://schemas.microsoft.com/office/powerpoint/2010/main" val="380692526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A38ED833-3242-4720-9A04-2A12451922FA}" type="slidenum">
              <a:rPr lang="nb-NO" smtClean="0"/>
              <a:pPr/>
              <a:t>26</a:t>
            </a:fld>
            <a:endParaRPr lang="nb-NO"/>
          </a:p>
        </p:txBody>
      </p:sp>
    </p:spTree>
    <p:extLst>
      <p:ext uri="{BB962C8B-B14F-4D97-AF65-F5344CB8AC3E}">
        <p14:creationId xmlns:p14="http://schemas.microsoft.com/office/powerpoint/2010/main" val="163047831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A38ED833-3242-4720-9A04-2A12451922FA}" type="slidenum">
              <a:rPr lang="nb-NO" smtClean="0"/>
              <a:pPr/>
              <a:t>27</a:t>
            </a:fld>
            <a:endParaRPr lang="nb-NO"/>
          </a:p>
        </p:txBody>
      </p:sp>
    </p:spTree>
    <p:extLst>
      <p:ext uri="{BB962C8B-B14F-4D97-AF65-F5344CB8AC3E}">
        <p14:creationId xmlns:p14="http://schemas.microsoft.com/office/powerpoint/2010/main" val="200162880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A38ED833-3242-4720-9A04-2A12451922FA}" type="slidenum">
              <a:rPr lang="nb-NO" smtClean="0"/>
              <a:pPr/>
              <a:t>28</a:t>
            </a:fld>
            <a:endParaRPr lang="nb-NO"/>
          </a:p>
        </p:txBody>
      </p:sp>
    </p:spTree>
    <p:extLst>
      <p:ext uri="{BB962C8B-B14F-4D97-AF65-F5344CB8AC3E}">
        <p14:creationId xmlns:p14="http://schemas.microsoft.com/office/powerpoint/2010/main" val="665711739"/>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A38ED833-3242-4720-9A04-2A12451922FA}" type="slidenum">
              <a:rPr lang="nb-NO" smtClean="0"/>
              <a:pPr/>
              <a:t>29</a:t>
            </a:fld>
            <a:endParaRPr lang="nb-NO"/>
          </a:p>
        </p:txBody>
      </p:sp>
    </p:spTree>
    <p:extLst>
      <p:ext uri="{BB962C8B-B14F-4D97-AF65-F5344CB8AC3E}">
        <p14:creationId xmlns:p14="http://schemas.microsoft.com/office/powerpoint/2010/main" val="3712015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A38ED833-3242-4720-9A04-2A12451922FA}" type="slidenum">
              <a:rPr lang="nb-NO" smtClean="0"/>
              <a:pPr/>
              <a:t>3</a:t>
            </a:fld>
            <a:endParaRPr lang="nb-NO"/>
          </a:p>
        </p:txBody>
      </p:sp>
    </p:spTree>
    <p:extLst>
      <p:ext uri="{BB962C8B-B14F-4D97-AF65-F5344CB8AC3E}">
        <p14:creationId xmlns:p14="http://schemas.microsoft.com/office/powerpoint/2010/main" val="2311566168"/>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A38ED833-3242-4720-9A04-2A12451922FA}" type="slidenum">
              <a:rPr lang="nb-NO" smtClean="0"/>
              <a:pPr/>
              <a:t>30</a:t>
            </a:fld>
            <a:endParaRPr lang="nb-NO"/>
          </a:p>
        </p:txBody>
      </p:sp>
    </p:spTree>
    <p:extLst>
      <p:ext uri="{BB962C8B-B14F-4D97-AF65-F5344CB8AC3E}">
        <p14:creationId xmlns:p14="http://schemas.microsoft.com/office/powerpoint/2010/main" val="115010083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A38ED833-3242-4720-9A04-2A12451922FA}" type="slidenum">
              <a:rPr lang="nb-NO" smtClean="0"/>
              <a:pPr/>
              <a:t>31</a:t>
            </a:fld>
            <a:endParaRPr lang="nb-NO"/>
          </a:p>
        </p:txBody>
      </p:sp>
    </p:spTree>
    <p:extLst>
      <p:ext uri="{BB962C8B-B14F-4D97-AF65-F5344CB8AC3E}">
        <p14:creationId xmlns:p14="http://schemas.microsoft.com/office/powerpoint/2010/main" val="120030759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A38ED833-3242-4720-9A04-2A12451922FA}" type="slidenum">
              <a:rPr lang="nb-NO" smtClean="0"/>
              <a:pPr/>
              <a:t>32</a:t>
            </a:fld>
            <a:endParaRPr lang="nb-NO"/>
          </a:p>
        </p:txBody>
      </p:sp>
    </p:spTree>
    <p:extLst>
      <p:ext uri="{BB962C8B-B14F-4D97-AF65-F5344CB8AC3E}">
        <p14:creationId xmlns:p14="http://schemas.microsoft.com/office/powerpoint/2010/main" val="1812220465"/>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A38ED833-3242-4720-9A04-2A12451922FA}" type="slidenum">
              <a:rPr lang="nb-NO" smtClean="0"/>
              <a:pPr/>
              <a:t>33</a:t>
            </a:fld>
            <a:endParaRPr lang="nb-NO"/>
          </a:p>
        </p:txBody>
      </p:sp>
    </p:spTree>
    <p:extLst>
      <p:ext uri="{BB962C8B-B14F-4D97-AF65-F5344CB8AC3E}">
        <p14:creationId xmlns:p14="http://schemas.microsoft.com/office/powerpoint/2010/main" val="199479120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A38ED833-3242-4720-9A04-2A12451922FA}" type="slidenum">
              <a:rPr lang="nb-NO" smtClean="0"/>
              <a:pPr/>
              <a:t>34</a:t>
            </a:fld>
            <a:endParaRPr lang="nb-NO"/>
          </a:p>
        </p:txBody>
      </p:sp>
    </p:spTree>
    <p:extLst>
      <p:ext uri="{BB962C8B-B14F-4D97-AF65-F5344CB8AC3E}">
        <p14:creationId xmlns:p14="http://schemas.microsoft.com/office/powerpoint/2010/main" val="3908296447"/>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A38ED833-3242-4720-9A04-2A12451922FA}" type="slidenum">
              <a:rPr lang="nb-NO" smtClean="0"/>
              <a:pPr/>
              <a:t>35</a:t>
            </a:fld>
            <a:endParaRPr lang="nb-NO"/>
          </a:p>
        </p:txBody>
      </p:sp>
    </p:spTree>
    <p:extLst>
      <p:ext uri="{BB962C8B-B14F-4D97-AF65-F5344CB8AC3E}">
        <p14:creationId xmlns:p14="http://schemas.microsoft.com/office/powerpoint/2010/main" val="1310858206"/>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A38ED833-3242-4720-9A04-2A12451922FA}" type="slidenum">
              <a:rPr lang="nb-NO" smtClean="0"/>
              <a:pPr/>
              <a:t>36</a:t>
            </a:fld>
            <a:endParaRPr lang="nb-NO"/>
          </a:p>
        </p:txBody>
      </p:sp>
    </p:spTree>
    <p:extLst>
      <p:ext uri="{BB962C8B-B14F-4D97-AF65-F5344CB8AC3E}">
        <p14:creationId xmlns:p14="http://schemas.microsoft.com/office/powerpoint/2010/main" val="312604476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A38ED833-3242-4720-9A04-2A12451922FA}" type="slidenum">
              <a:rPr lang="nb-NO" smtClean="0"/>
              <a:pPr/>
              <a:t>37</a:t>
            </a:fld>
            <a:endParaRPr lang="nb-NO"/>
          </a:p>
        </p:txBody>
      </p:sp>
    </p:spTree>
    <p:extLst>
      <p:ext uri="{BB962C8B-B14F-4D97-AF65-F5344CB8AC3E}">
        <p14:creationId xmlns:p14="http://schemas.microsoft.com/office/powerpoint/2010/main" val="3437777239"/>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A38ED833-3242-4720-9A04-2A12451922FA}" type="slidenum">
              <a:rPr lang="nb-NO" smtClean="0"/>
              <a:pPr/>
              <a:t>38</a:t>
            </a:fld>
            <a:endParaRPr lang="nb-NO"/>
          </a:p>
        </p:txBody>
      </p:sp>
    </p:spTree>
    <p:extLst>
      <p:ext uri="{BB962C8B-B14F-4D97-AF65-F5344CB8AC3E}">
        <p14:creationId xmlns:p14="http://schemas.microsoft.com/office/powerpoint/2010/main" val="36989820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A38ED833-3242-4720-9A04-2A12451922FA}" type="slidenum">
              <a:rPr lang="nb-NO" smtClean="0"/>
              <a:pPr/>
              <a:t>4</a:t>
            </a:fld>
            <a:endParaRPr lang="nb-NO"/>
          </a:p>
        </p:txBody>
      </p:sp>
    </p:spTree>
    <p:extLst>
      <p:ext uri="{BB962C8B-B14F-4D97-AF65-F5344CB8AC3E}">
        <p14:creationId xmlns:p14="http://schemas.microsoft.com/office/powerpoint/2010/main" val="16409908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A38ED833-3242-4720-9A04-2A12451922FA}" type="slidenum">
              <a:rPr lang="nb-NO" smtClean="0"/>
              <a:pPr/>
              <a:t>5</a:t>
            </a:fld>
            <a:endParaRPr lang="nb-NO"/>
          </a:p>
        </p:txBody>
      </p:sp>
    </p:spTree>
    <p:extLst>
      <p:ext uri="{BB962C8B-B14F-4D97-AF65-F5344CB8AC3E}">
        <p14:creationId xmlns:p14="http://schemas.microsoft.com/office/powerpoint/2010/main" val="296769899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A38ED833-3242-4720-9A04-2A12451922FA}" type="slidenum">
              <a:rPr lang="nb-NO" smtClean="0"/>
              <a:pPr/>
              <a:t>6</a:t>
            </a:fld>
            <a:endParaRPr lang="nb-NO"/>
          </a:p>
        </p:txBody>
      </p:sp>
    </p:spTree>
    <p:extLst>
      <p:ext uri="{BB962C8B-B14F-4D97-AF65-F5344CB8AC3E}">
        <p14:creationId xmlns:p14="http://schemas.microsoft.com/office/powerpoint/2010/main" val="237510987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A38ED833-3242-4720-9A04-2A12451922FA}" type="slidenum">
              <a:rPr lang="nb-NO" smtClean="0"/>
              <a:pPr/>
              <a:t>7</a:t>
            </a:fld>
            <a:endParaRPr lang="nb-NO"/>
          </a:p>
        </p:txBody>
      </p:sp>
    </p:spTree>
    <p:extLst>
      <p:ext uri="{BB962C8B-B14F-4D97-AF65-F5344CB8AC3E}">
        <p14:creationId xmlns:p14="http://schemas.microsoft.com/office/powerpoint/2010/main" val="38645498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A38ED833-3242-4720-9A04-2A12451922FA}" type="slidenum">
              <a:rPr lang="nb-NO" smtClean="0"/>
              <a:pPr/>
              <a:t>8</a:t>
            </a:fld>
            <a:endParaRPr lang="nb-NO"/>
          </a:p>
        </p:txBody>
      </p:sp>
    </p:spTree>
    <p:extLst>
      <p:ext uri="{BB962C8B-B14F-4D97-AF65-F5344CB8AC3E}">
        <p14:creationId xmlns:p14="http://schemas.microsoft.com/office/powerpoint/2010/main" val="344316847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ssholder for lysbilde 1"/>
          <p:cNvSpPr>
            <a:spLocks noGrp="1" noRot="1" noChangeAspect="1"/>
          </p:cNvSpPr>
          <p:nvPr>
            <p:ph type="sldImg"/>
          </p:nvPr>
        </p:nvSpPr>
        <p:spPr/>
      </p:sp>
      <p:sp>
        <p:nvSpPr>
          <p:cNvPr id="3" name="Plassholder for notater 2"/>
          <p:cNvSpPr>
            <a:spLocks noGrp="1"/>
          </p:cNvSpPr>
          <p:nvPr>
            <p:ph type="body" idx="1"/>
          </p:nvPr>
        </p:nvSpPr>
        <p:spPr/>
        <p:txBody>
          <a:bodyPr/>
          <a:lstStyle/>
          <a:p>
            <a:endParaRPr lang="nb-NO"/>
          </a:p>
        </p:txBody>
      </p:sp>
      <p:sp>
        <p:nvSpPr>
          <p:cNvPr id="4" name="Plassholder for lysbildenummer 3"/>
          <p:cNvSpPr>
            <a:spLocks noGrp="1"/>
          </p:cNvSpPr>
          <p:nvPr>
            <p:ph type="sldNum" sz="quarter" idx="10"/>
          </p:nvPr>
        </p:nvSpPr>
        <p:spPr/>
        <p:txBody>
          <a:bodyPr/>
          <a:lstStyle/>
          <a:p>
            <a:fld id="{A38ED833-3242-4720-9A04-2A12451922FA}" type="slidenum">
              <a:rPr lang="nb-NO" smtClean="0"/>
              <a:pPr/>
              <a:t>9</a:t>
            </a:fld>
            <a:endParaRPr lang="nb-NO"/>
          </a:p>
        </p:txBody>
      </p:sp>
    </p:spTree>
    <p:extLst>
      <p:ext uri="{BB962C8B-B14F-4D97-AF65-F5344CB8AC3E}">
        <p14:creationId xmlns:p14="http://schemas.microsoft.com/office/powerpoint/2010/main" val="392972490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tellysbilde">
    <p:spTree>
      <p:nvGrpSpPr>
        <p:cNvPr id="1" name=""/>
        <p:cNvGrpSpPr/>
        <p:nvPr/>
      </p:nvGrpSpPr>
      <p:grpSpPr>
        <a:xfrm>
          <a:off x="0" y="0"/>
          <a:ext cx="0" cy="0"/>
          <a:chOff x="0" y="0"/>
          <a:chExt cx="0" cy="0"/>
        </a:xfrm>
      </p:grpSpPr>
      <p:sp>
        <p:nvSpPr>
          <p:cNvPr id="8" name="Tittel 7"/>
          <p:cNvSpPr>
            <a:spLocks noGrp="1"/>
          </p:cNvSpPr>
          <p:nvPr>
            <p:ph type="ctrTitle"/>
          </p:nvPr>
        </p:nvSpPr>
        <p:spPr>
          <a:xfrm>
            <a:off x="422030" y="1371600"/>
            <a:ext cx="8229600" cy="1828800"/>
          </a:xfrm>
        </p:spPr>
        <p:txBody>
          <a:bodyPr vert="horz" lIns="45720" tIns="0" rIns="45720" bIns="0" anchor="b">
            <a:normAutofit/>
            <a:scene3d>
              <a:camera prst="orthographicFront"/>
              <a:lightRig rig="soft" dir="t">
                <a:rot lat="0" lon="0" rev="17220000"/>
              </a:lightRig>
            </a:scene3d>
            <a:sp3d prstMaterial="softEdge">
              <a:bevelT w="38100" h="38100"/>
            </a:sp3d>
          </a:bodyPr>
          <a:lstStyle>
            <a:lvl1pPr>
              <a:defRPr sz="4800" b="1" cap="all"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27000" dist="200000" dir="2700000" algn="tl" rotWithShape="0">
                    <a:srgbClr val="000000">
                      <a:alpha val="30000"/>
                    </a:srgbClr>
                  </a:outerShdw>
                </a:effectLst>
              </a:defRPr>
            </a:lvl1pPr>
          </a:lstStyle>
          <a:p>
            <a:r>
              <a:rPr kumimoji="0" lang="nb-NO"/>
              <a:t>Klikk for å redigere tittelstil</a:t>
            </a:r>
            <a:endParaRPr kumimoji="0" lang="en-US"/>
          </a:p>
        </p:txBody>
      </p:sp>
      <p:sp>
        <p:nvSpPr>
          <p:cNvPr id="28" name="Plassholder for dato 27"/>
          <p:cNvSpPr>
            <a:spLocks noGrp="1"/>
          </p:cNvSpPr>
          <p:nvPr>
            <p:ph type="dt" sz="half" idx="10"/>
          </p:nvPr>
        </p:nvSpPr>
        <p:spPr/>
        <p:txBody>
          <a:bodyPr/>
          <a:lstStyle/>
          <a:p>
            <a:endParaRPr lang="nb-NO"/>
          </a:p>
        </p:txBody>
      </p:sp>
      <p:sp>
        <p:nvSpPr>
          <p:cNvPr id="17" name="Plassholder for bunntekst 16"/>
          <p:cNvSpPr>
            <a:spLocks noGrp="1"/>
          </p:cNvSpPr>
          <p:nvPr>
            <p:ph type="ftr" sz="quarter" idx="11"/>
          </p:nvPr>
        </p:nvSpPr>
        <p:spPr/>
        <p:txBody>
          <a:bodyPr/>
          <a:lstStyle/>
          <a:p>
            <a:endParaRPr lang="nb-NO"/>
          </a:p>
        </p:txBody>
      </p:sp>
      <p:sp>
        <p:nvSpPr>
          <p:cNvPr id="29" name="Plassholder for lysbildenummer 28"/>
          <p:cNvSpPr>
            <a:spLocks noGrp="1"/>
          </p:cNvSpPr>
          <p:nvPr>
            <p:ph type="sldNum" sz="quarter" idx="12"/>
          </p:nvPr>
        </p:nvSpPr>
        <p:spPr/>
        <p:txBody>
          <a:bodyPr/>
          <a:lstStyle/>
          <a:p>
            <a:fld id="{20E11DD9-BCD5-42C2-97A6-10ED7F559B3A}" type="slidenum">
              <a:rPr lang="nb-NO" smtClean="0"/>
              <a:pPr/>
              <a:t>‹#›</a:t>
            </a:fld>
            <a:endParaRPr lang="nb-NO"/>
          </a:p>
        </p:txBody>
      </p:sp>
      <p:sp>
        <p:nvSpPr>
          <p:cNvPr id="9" name="Undertittel 8"/>
          <p:cNvSpPr>
            <a:spLocks noGrp="1"/>
          </p:cNvSpPr>
          <p:nvPr>
            <p:ph type="subTitle" idx="1"/>
          </p:nvPr>
        </p:nvSpPr>
        <p:spPr>
          <a:xfrm>
            <a:off x="1371600" y="3331698"/>
            <a:ext cx="6400800" cy="1752600"/>
          </a:xfrm>
        </p:spPr>
        <p:txBody>
          <a:bodyPr/>
          <a:lstStyle>
            <a:lvl1pPr marL="0" indent="0" algn="ct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nb-NO"/>
              <a:t>Klikk for å redigere undertittelstil i malen</a:t>
            </a:r>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Loddrett tekst">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kumimoji="0" lang="nb-NO"/>
              <a:t>Klikk for å redigere tittelstil</a:t>
            </a:r>
            <a:endParaRPr kumimoji="0" lang="en-US"/>
          </a:p>
        </p:txBody>
      </p:sp>
      <p:sp>
        <p:nvSpPr>
          <p:cNvPr id="3" name="Plassholder for loddrett tekst 2"/>
          <p:cNvSpPr>
            <a:spLocks noGrp="1"/>
          </p:cNvSpPr>
          <p:nvPr>
            <p:ph type="body" orient="vert" idx="1"/>
          </p:nvPr>
        </p:nvSpPr>
        <p:spPr/>
        <p:txBody>
          <a:bodyPr vert="eaVert"/>
          <a:lstStyle/>
          <a:p>
            <a:pPr lvl="0" eaLnBrk="1" latinLnBrk="0" hangingPunct="1"/>
            <a:r>
              <a:rPr lang="nb-NO"/>
              <a:t>Klikk for å redigere tekststiler i malen</a:t>
            </a:r>
          </a:p>
          <a:p>
            <a:pPr lvl="1" eaLnBrk="1" latinLnBrk="0" hangingPunct="1"/>
            <a:r>
              <a:rPr lang="nb-NO"/>
              <a:t>Andre nivå</a:t>
            </a:r>
          </a:p>
          <a:p>
            <a:pPr lvl="2" eaLnBrk="1" latinLnBrk="0" hangingPunct="1"/>
            <a:r>
              <a:rPr lang="nb-NO"/>
              <a:t>Tredje nivå</a:t>
            </a:r>
          </a:p>
          <a:p>
            <a:pPr lvl="3" eaLnBrk="1" latinLnBrk="0" hangingPunct="1"/>
            <a:r>
              <a:rPr lang="nb-NO"/>
              <a:t>Fjerde nivå</a:t>
            </a:r>
          </a:p>
          <a:p>
            <a:pPr lvl="4" eaLnBrk="1" latinLnBrk="0" hangingPunct="1"/>
            <a:r>
              <a:rPr lang="nb-NO"/>
              <a:t>Femte nivå</a:t>
            </a:r>
            <a:endParaRPr kumimoji="0" lang="en-US"/>
          </a:p>
        </p:txBody>
      </p:sp>
      <p:sp>
        <p:nvSpPr>
          <p:cNvPr id="4" name="Plassholder for dato 3"/>
          <p:cNvSpPr>
            <a:spLocks noGrp="1"/>
          </p:cNvSpPr>
          <p:nvPr>
            <p:ph type="dt" sz="half" idx="10"/>
          </p:nvPr>
        </p:nvSpPr>
        <p:spPr/>
        <p:txBody>
          <a:bodyPr/>
          <a:lstStyle/>
          <a:p>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F2A054E1-11E7-4EC3-9FCE-CD657CE12157}" type="slidenum">
              <a:rPr lang="nb-NO" smtClean="0"/>
              <a:pPr/>
              <a:t>‹#›</a:t>
            </a:fld>
            <a:endParaRPr lang="nb-N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drett tittel og tekst">
    <p:spTree>
      <p:nvGrpSpPr>
        <p:cNvPr id="1" name=""/>
        <p:cNvGrpSpPr/>
        <p:nvPr/>
      </p:nvGrpSpPr>
      <p:grpSpPr>
        <a:xfrm>
          <a:off x="0" y="0"/>
          <a:ext cx="0" cy="0"/>
          <a:chOff x="0" y="0"/>
          <a:chExt cx="0" cy="0"/>
        </a:xfrm>
      </p:grpSpPr>
      <p:sp>
        <p:nvSpPr>
          <p:cNvPr id="2" name="Loddrett tittel 1"/>
          <p:cNvSpPr>
            <a:spLocks noGrp="1"/>
          </p:cNvSpPr>
          <p:nvPr>
            <p:ph type="title" orient="vert"/>
          </p:nvPr>
        </p:nvSpPr>
        <p:spPr>
          <a:xfrm>
            <a:off x="6629400" y="274638"/>
            <a:ext cx="2057400" cy="5851525"/>
          </a:xfrm>
        </p:spPr>
        <p:txBody>
          <a:bodyPr vert="eaVert"/>
          <a:lstStyle/>
          <a:p>
            <a:r>
              <a:rPr kumimoji="0" lang="nb-NO"/>
              <a:t>Klikk for å redigere tittelstil</a:t>
            </a:r>
            <a:endParaRPr kumimoji="0" lang="en-US"/>
          </a:p>
        </p:txBody>
      </p:sp>
      <p:sp>
        <p:nvSpPr>
          <p:cNvPr id="3" name="Plassholder for loddrett tekst 2"/>
          <p:cNvSpPr>
            <a:spLocks noGrp="1"/>
          </p:cNvSpPr>
          <p:nvPr>
            <p:ph type="body" orient="vert" idx="1"/>
          </p:nvPr>
        </p:nvSpPr>
        <p:spPr>
          <a:xfrm>
            <a:off x="457200" y="274638"/>
            <a:ext cx="6019800" cy="5851525"/>
          </a:xfrm>
        </p:spPr>
        <p:txBody>
          <a:bodyPr vert="eaVert"/>
          <a:lstStyle/>
          <a:p>
            <a:pPr lvl="0" eaLnBrk="1" latinLnBrk="0" hangingPunct="1"/>
            <a:r>
              <a:rPr lang="nb-NO"/>
              <a:t>Klikk for å redigere tekststiler i malen</a:t>
            </a:r>
          </a:p>
          <a:p>
            <a:pPr lvl="1" eaLnBrk="1" latinLnBrk="0" hangingPunct="1"/>
            <a:r>
              <a:rPr lang="nb-NO"/>
              <a:t>Andre nivå</a:t>
            </a:r>
          </a:p>
          <a:p>
            <a:pPr lvl="2" eaLnBrk="1" latinLnBrk="0" hangingPunct="1"/>
            <a:r>
              <a:rPr lang="nb-NO"/>
              <a:t>Tredje nivå</a:t>
            </a:r>
          </a:p>
          <a:p>
            <a:pPr lvl="3" eaLnBrk="1" latinLnBrk="0" hangingPunct="1"/>
            <a:r>
              <a:rPr lang="nb-NO"/>
              <a:t>Fjerde nivå</a:t>
            </a:r>
          </a:p>
          <a:p>
            <a:pPr lvl="4" eaLnBrk="1" latinLnBrk="0" hangingPunct="1"/>
            <a:r>
              <a:rPr lang="nb-NO"/>
              <a:t>Femte nivå</a:t>
            </a:r>
            <a:endParaRPr kumimoji="0" lang="en-US"/>
          </a:p>
        </p:txBody>
      </p:sp>
      <p:sp>
        <p:nvSpPr>
          <p:cNvPr id="4" name="Plassholder for dato 3"/>
          <p:cNvSpPr>
            <a:spLocks noGrp="1"/>
          </p:cNvSpPr>
          <p:nvPr>
            <p:ph type="dt" sz="half" idx="10"/>
          </p:nvPr>
        </p:nvSpPr>
        <p:spPr/>
        <p:txBody>
          <a:bodyPr/>
          <a:lstStyle/>
          <a:p>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EA8EC501-10C6-4920-999F-14D146DFADF0}" type="slidenum">
              <a:rPr lang="nb-NO" smtClean="0"/>
              <a:pPr/>
              <a:t>‹#›</a:t>
            </a:fld>
            <a:endParaRPr lang="nb-N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tel og innhold">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kumimoji="0" lang="nb-NO"/>
              <a:t>Klikk for å redigere tittelstil</a:t>
            </a:r>
            <a:endParaRPr kumimoji="0" lang="en-US"/>
          </a:p>
        </p:txBody>
      </p:sp>
      <p:sp>
        <p:nvSpPr>
          <p:cNvPr id="3" name="Plassholder for innhold 2"/>
          <p:cNvSpPr>
            <a:spLocks noGrp="1"/>
          </p:cNvSpPr>
          <p:nvPr>
            <p:ph idx="1"/>
          </p:nvPr>
        </p:nvSpPr>
        <p:spPr/>
        <p:txBody>
          <a:bodyPr/>
          <a:lstStyle/>
          <a:p>
            <a:pPr lvl="0" eaLnBrk="1" latinLnBrk="0" hangingPunct="1"/>
            <a:r>
              <a:rPr lang="nb-NO"/>
              <a:t>Klikk for å redigere tekststiler i malen</a:t>
            </a:r>
          </a:p>
          <a:p>
            <a:pPr lvl="1" eaLnBrk="1" latinLnBrk="0" hangingPunct="1"/>
            <a:r>
              <a:rPr lang="nb-NO"/>
              <a:t>Andre nivå</a:t>
            </a:r>
          </a:p>
          <a:p>
            <a:pPr lvl="2" eaLnBrk="1" latinLnBrk="0" hangingPunct="1"/>
            <a:r>
              <a:rPr lang="nb-NO"/>
              <a:t>Tredje nivå</a:t>
            </a:r>
          </a:p>
          <a:p>
            <a:pPr lvl="3" eaLnBrk="1" latinLnBrk="0" hangingPunct="1"/>
            <a:r>
              <a:rPr lang="nb-NO"/>
              <a:t>Fjerde nivå</a:t>
            </a:r>
          </a:p>
          <a:p>
            <a:pPr lvl="4" eaLnBrk="1" latinLnBrk="0" hangingPunct="1"/>
            <a:r>
              <a:rPr lang="nb-NO"/>
              <a:t>Femte nivå</a:t>
            </a:r>
            <a:endParaRPr kumimoji="0" lang="en-US"/>
          </a:p>
        </p:txBody>
      </p:sp>
      <p:sp>
        <p:nvSpPr>
          <p:cNvPr id="4" name="Plassholder for dato 3"/>
          <p:cNvSpPr>
            <a:spLocks noGrp="1"/>
          </p:cNvSpPr>
          <p:nvPr>
            <p:ph type="dt" sz="half" idx="10"/>
          </p:nvPr>
        </p:nvSpPr>
        <p:spPr/>
        <p:txBody>
          <a:bodyPr/>
          <a:lstStyle/>
          <a:p>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p:txBody>
          <a:bodyPr/>
          <a:lstStyle/>
          <a:p>
            <a:fld id="{A7E1A8E0-41E0-4374-922B-028390935144}" type="slidenum">
              <a:rPr lang="nb-NO" smtClean="0"/>
              <a:pPr/>
              <a:t>‹#›</a:t>
            </a:fld>
            <a:endParaRPr lang="nb-N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ndelingsoverskrift">
    <p:spTree>
      <p:nvGrpSpPr>
        <p:cNvPr id="1" name=""/>
        <p:cNvGrpSpPr/>
        <p:nvPr/>
      </p:nvGrpSpPr>
      <p:grpSpPr>
        <a:xfrm>
          <a:off x="0" y="0"/>
          <a:ext cx="0" cy="0"/>
          <a:chOff x="0" y="0"/>
          <a:chExt cx="0" cy="0"/>
        </a:xfrm>
      </p:grpSpPr>
      <p:sp>
        <p:nvSpPr>
          <p:cNvPr id="2" name="Tittel 1"/>
          <p:cNvSpPr>
            <a:spLocks noGrp="1"/>
          </p:cNvSpPr>
          <p:nvPr>
            <p:ph type="title"/>
          </p:nvPr>
        </p:nvSpPr>
        <p:spPr>
          <a:xfrm>
            <a:off x="1600200" y="609600"/>
            <a:ext cx="7086600" cy="1828800"/>
          </a:xfrm>
        </p:spPr>
        <p:txBody>
          <a:bodyPr vert="horz" bIns="0" anchor="b">
            <a:noAutofit/>
            <a:scene3d>
              <a:camera prst="orthographicFront"/>
              <a:lightRig rig="soft" dir="t">
                <a:rot lat="0" lon="0" rev="17220000"/>
              </a:lightRig>
            </a:scene3d>
            <a:sp3d prstMaterial="softEdge">
              <a:bevelT w="38100" h="38100"/>
              <a:contourClr>
                <a:schemeClr val="tx2">
                  <a:shade val="50000"/>
                </a:schemeClr>
              </a:contourClr>
            </a:sp3d>
          </a:bodyPr>
          <a:lstStyle>
            <a:lvl1pPr algn="l" rtl="0">
              <a:spcBef>
                <a:spcPct val="0"/>
              </a:spcBef>
              <a:buNone/>
              <a:defRPr sz="4800" b="1" cap="none" baseline="0">
                <a:ln w="6350">
                  <a:noFill/>
                </a:ln>
                <a:solidFill>
                  <a:schemeClr val="accent1">
                    <a:tint val="90000"/>
                    <a:satMod val="120000"/>
                  </a:schemeClr>
                </a:solidFill>
                <a:effectLst>
                  <a:outerShdw blurRad="114300" dist="101600" dir="2700000" algn="tl" rotWithShape="0">
                    <a:srgbClr val="000000">
                      <a:alpha val="40000"/>
                    </a:srgbClr>
                  </a:outerShdw>
                </a:effectLst>
                <a:latin typeface="+mj-lt"/>
                <a:ea typeface="+mj-ea"/>
                <a:cs typeface="+mj-cs"/>
              </a:defRPr>
            </a:lvl1pPr>
          </a:lstStyle>
          <a:p>
            <a:r>
              <a:rPr kumimoji="0" lang="nb-NO"/>
              <a:t>Klikk for å redigere tittelstil</a:t>
            </a:r>
            <a:endParaRPr kumimoji="0" lang="en-US"/>
          </a:p>
        </p:txBody>
      </p:sp>
      <p:sp>
        <p:nvSpPr>
          <p:cNvPr id="3" name="Plassholder for tekst 2"/>
          <p:cNvSpPr>
            <a:spLocks noGrp="1"/>
          </p:cNvSpPr>
          <p:nvPr>
            <p:ph type="body" idx="1"/>
          </p:nvPr>
        </p:nvSpPr>
        <p:spPr>
          <a:xfrm>
            <a:off x="1600200" y="2507786"/>
            <a:ext cx="7086600" cy="1509712"/>
          </a:xfrm>
        </p:spPr>
        <p:txBody>
          <a:bodyPr anchor="t"/>
          <a:lstStyle>
            <a:lvl1pPr marL="73152" indent="0" algn="l">
              <a:buNone/>
              <a:defRPr sz="20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nb-NO"/>
              <a:t>Klikk for å redigere tekststiler i malen</a:t>
            </a:r>
          </a:p>
        </p:txBody>
      </p:sp>
      <p:sp>
        <p:nvSpPr>
          <p:cNvPr id="4" name="Plassholder for dato 3"/>
          <p:cNvSpPr>
            <a:spLocks noGrp="1"/>
          </p:cNvSpPr>
          <p:nvPr>
            <p:ph type="dt" sz="half" idx="10"/>
          </p:nvPr>
        </p:nvSpPr>
        <p:spPr/>
        <p:txBody>
          <a:bodyPr/>
          <a:lstStyle/>
          <a:p>
            <a:endParaRPr lang="nb-NO"/>
          </a:p>
        </p:txBody>
      </p:sp>
      <p:sp>
        <p:nvSpPr>
          <p:cNvPr id="5" name="Plassholder for bunntekst 4"/>
          <p:cNvSpPr>
            <a:spLocks noGrp="1"/>
          </p:cNvSpPr>
          <p:nvPr>
            <p:ph type="ftr" sz="quarter" idx="11"/>
          </p:nvPr>
        </p:nvSpPr>
        <p:spPr/>
        <p:txBody>
          <a:bodyPr/>
          <a:lstStyle/>
          <a:p>
            <a:endParaRPr lang="nb-NO"/>
          </a:p>
        </p:txBody>
      </p:sp>
      <p:sp>
        <p:nvSpPr>
          <p:cNvPr id="6" name="Plassholder for lysbildenummer 5"/>
          <p:cNvSpPr>
            <a:spLocks noGrp="1"/>
          </p:cNvSpPr>
          <p:nvPr>
            <p:ph type="sldNum" sz="quarter" idx="12"/>
          </p:nvPr>
        </p:nvSpPr>
        <p:spPr>
          <a:xfrm>
            <a:off x="7924800" y="6416675"/>
            <a:ext cx="762000" cy="365125"/>
          </a:xfrm>
        </p:spPr>
        <p:txBody>
          <a:bodyPr/>
          <a:lstStyle/>
          <a:p>
            <a:fld id="{E1FC40B5-AB8A-4E8A-8EDD-DE4BEC2B4ED2}" type="slidenum">
              <a:rPr lang="nb-NO" smtClean="0"/>
              <a:pPr/>
              <a:t>‹#›</a:t>
            </a:fld>
            <a:endParaRPr lang="nb-NO"/>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o innholdsdeler">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kumimoji="0" lang="nb-NO"/>
              <a:t>Klikk for å redigere tittelstil</a:t>
            </a:r>
            <a:endParaRPr kumimoji="0" lang="en-US"/>
          </a:p>
        </p:txBody>
      </p:sp>
      <p:sp>
        <p:nvSpPr>
          <p:cNvPr id="3" name="Plassholder for innhold 2"/>
          <p:cNvSpPr>
            <a:spLocks noGrp="1"/>
          </p:cNvSpPr>
          <p:nvPr>
            <p:ph sz="half" idx="1"/>
          </p:nvPr>
        </p:nvSpPr>
        <p:spPr>
          <a:xfrm>
            <a:off x="457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nb-NO"/>
              <a:t>Klikk for å redigere tekststiler i malen</a:t>
            </a:r>
          </a:p>
          <a:p>
            <a:pPr lvl="1" eaLnBrk="1" latinLnBrk="0" hangingPunct="1"/>
            <a:r>
              <a:rPr lang="nb-NO"/>
              <a:t>Andre nivå</a:t>
            </a:r>
          </a:p>
          <a:p>
            <a:pPr lvl="2" eaLnBrk="1" latinLnBrk="0" hangingPunct="1"/>
            <a:r>
              <a:rPr lang="nb-NO"/>
              <a:t>Tredje nivå</a:t>
            </a:r>
          </a:p>
          <a:p>
            <a:pPr lvl="3" eaLnBrk="1" latinLnBrk="0" hangingPunct="1"/>
            <a:r>
              <a:rPr lang="nb-NO"/>
              <a:t>Fjerde nivå</a:t>
            </a:r>
          </a:p>
          <a:p>
            <a:pPr lvl="4" eaLnBrk="1" latinLnBrk="0" hangingPunct="1"/>
            <a:r>
              <a:rPr lang="nb-NO"/>
              <a:t>Femte nivå</a:t>
            </a:r>
            <a:endParaRPr kumimoji="0" lang="en-US"/>
          </a:p>
        </p:txBody>
      </p:sp>
      <p:sp>
        <p:nvSpPr>
          <p:cNvPr id="4" name="Plassholder for innhold 3"/>
          <p:cNvSpPr>
            <a:spLocks noGrp="1"/>
          </p:cNvSpPr>
          <p:nvPr>
            <p:ph sz="half" idx="2"/>
          </p:nvPr>
        </p:nvSpPr>
        <p:spPr>
          <a:xfrm>
            <a:off x="4648200" y="1600200"/>
            <a:ext cx="4038600" cy="4525963"/>
          </a:xfrm>
        </p:spPr>
        <p:txBody>
          <a:bodyPr/>
          <a:lstStyle>
            <a:lvl1pPr>
              <a:defRPr sz="2600"/>
            </a:lvl1pPr>
            <a:lvl2pPr>
              <a:defRPr sz="2400"/>
            </a:lvl2pPr>
            <a:lvl3pPr>
              <a:defRPr sz="2000"/>
            </a:lvl3pPr>
            <a:lvl4pPr>
              <a:defRPr sz="1800"/>
            </a:lvl4pPr>
            <a:lvl5pPr>
              <a:defRPr sz="1800"/>
            </a:lvl5pPr>
          </a:lstStyle>
          <a:p>
            <a:pPr lvl="0" eaLnBrk="1" latinLnBrk="0" hangingPunct="1"/>
            <a:r>
              <a:rPr lang="nb-NO"/>
              <a:t>Klikk for å redigere tekststiler i malen</a:t>
            </a:r>
          </a:p>
          <a:p>
            <a:pPr lvl="1" eaLnBrk="1" latinLnBrk="0" hangingPunct="1"/>
            <a:r>
              <a:rPr lang="nb-NO"/>
              <a:t>Andre nivå</a:t>
            </a:r>
          </a:p>
          <a:p>
            <a:pPr lvl="2" eaLnBrk="1" latinLnBrk="0" hangingPunct="1"/>
            <a:r>
              <a:rPr lang="nb-NO"/>
              <a:t>Tredje nivå</a:t>
            </a:r>
          </a:p>
          <a:p>
            <a:pPr lvl="3" eaLnBrk="1" latinLnBrk="0" hangingPunct="1"/>
            <a:r>
              <a:rPr lang="nb-NO"/>
              <a:t>Fjerde nivå</a:t>
            </a:r>
          </a:p>
          <a:p>
            <a:pPr lvl="4" eaLnBrk="1" latinLnBrk="0" hangingPunct="1"/>
            <a:r>
              <a:rPr lang="nb-NO"/>
              <a:t>Femte nivå</a:t>
            </a:r>
            <a:endParaRPr kumimoji="0" lang="en-US"/>
          </a:p>
        </p:txBody>
      </p:sp>
      <p:sp>
        <p:nvSpPr>
          <p:cNvPr id="5" name="Plassholder for dato 4"/>
          <p:cNvSpPr>
            <a:spLocks noGrp="1"/>
          </p:cNvSpPr>
          <p:nvPr>
            <p:ph type="dt" sz="half" idx="10"/>
          </p:nvPr>
        </p:nvSpPr>
        <p:spPr/>
        <p:txBody>
          <a:bodyPr/>
          <a:lstStyle/>
          <a:p>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2498BC30-7A99-4724-8076-09A8A6EF502B}" type="slidenum">
              <a:rPr lang="nb-NO" smtClean="0"/>
              <a:pPr/>
              <a:t>‹#›</a:t>
            </a:fld>
            <a:endParaRPr lang="nb-N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mmenligning">
    <p:spTree>
      <p:nvGrpSpPr>
        <p:cNvPr id="1" name=""/>
        <p:cNvGrpSpPr/>
        <p:nvPr/>
      </p:nvGrpSpPr>
      <p:grpSpPr>
        <a:xfrm>
          <a:off x="0" y="0"/>
          <a:ext cx="0" cy="0"/>
          <a:chOff x="0" y="0"/>
          <a:chExt cx="0" cy="0"/>
        </a:xfrm>
      </p:grpSpPr>
      <p:sp>
        <p:nvSpPr>
          <p:cNvPr id="2" name="Tittel 1"/>
          <p:cNvSpPr>
            <a:spLocks noGrp="1"/>
          </p:cNvSpPr>
          <p:nvPr>
            <p:ph type="title"/>
          </p:nvPr>
        </p:nvSpPr>
        <p:spPr>
          <a:xfrm>
            <a:off x="457200" y="273050"/>
            <a:ext cx="8229600" cy="1143000"/>
          </a:xfrm>
        </p:spPr>
        <p:txBody>
          <a:bodyPr anchor="ctr"/>
          <a:lstStyle>
            <a:lvl1pPr>
              <a:defRPr/>
            </a:lvl1pPr>
          </a:lstStyle>
          <a:p>
            <a:r>
              <a:rPr kumimoji="0" lang="nb-NO"/>
              <a:t>Klikk for å redigere tittelstil</a:t>
            </a:r>
            <a:endParaRPr kumimoji="0" lang="en-US"/>
          </a:p>
        </p:txBody>
      </p:sp>
      <p:sp>
        <p:nvSpPr>
          <p:cNvPr id="3" name="Plassholder for tekst 2"/>
          <p:cNvSpPr>
            <a:spLocks noGrp="1"/>
          </p:cNvSpPr>
          <p:nvPr>
            <p:ph type="body" idx="1"/>
          </p:nvPr>
        </p:nvSpPr>
        <p:spPr>
          <a:xfrm>
            <a:off x="457200" y="1535112"/>
            <a:ext cx="4040188"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nb-NO"/>
              <a:t>Klikk for å redigere tekststiler i malen</a:t>
            </a:r>
          </a:p>
        </p:txBody>
      </p:sp>
      <p:sp>
        <p:nvSpPr>
          <p:cNvPr id="4" name="Plassholder for tekst 3"/>
          <p:cNvSpPr>
            <a:spLocks noGrp="1"/>
          </p:cNvSpPr>
          <p:nvPr>
            <p:ph type="body" sz="half" idx="3"/>
          </p:nvPr>
        </p:nvSpPr>
        <p:spPr>
          <a:xfrm>
            <a:off x="4645025" y="1535112"/>
            <a:ext cx="4041775" cy="750887"/>
          </a:xfrm>
        </p:spPr>
        <p:txBody>
          <a:bodyPr anchor="ctr"/>
          <a:lstStyle>
            <a:lvl1pPr marL="0" indent="0">
              <a:buNone/>
              <a:defRPr sz="2400" b="0" cap="all" baseline="0">
                <a:solidFill>
                  <a:schemeClr val="tx1"/>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nb-NO"/>
              <a:t>Klikk for å redigere tekststiler i malen</a:t>
            </a:r>
          </a:p>
        </p:txBody>
      </p:sp>
      <p:sp>
        <p:nvSpPr>
          <p:cNvPr id="5" name="Plassholder for innhold 4"/>
          <p:cNvSpPr>
            <a:spLocks noGrp="1"/>
          </p:cNvSpPr>
          <p:nvPr>
            <p:ph sz="quarter" idx="2"/>
          </p:nvPr>
        </p:nvSpPr>
        <p:spPr>
          <a:xfrm>
            <a:off x="457200" y="2362200"/>
            <a:ext cx="4040188"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nb-NO"/>
              <a:t>Klikk for å redigere tekststiler i malen</a:t>
            </a:r>
          </a:p>
          <a:p>
            <a:pPr lvl="1" eaLnBrk="1" latinLnBrk="0" hangingPunct="1"/>
            <a:r>
              <a:rPr lang="nb-NO"/>
              <a:t>Andre nivå</a:t>
            </a:r>
          </a:p>
          <a:p>
            <a:pPr lvl="2" eaLnBrk="1" latinLnBrk="0" hangingPunct="1"/>
            <a:r>
              <a:rPr lang="nb-NO"/>
              <a:t>Tredje nivå</a:t>
            </a:r>
          </a:p>
          <a:p>
            <a:pPr lvl="3" eaLnBrk="1" latinLnBrk="0" hangingPunct="1"/>
            <a:r>
              <a:rPr lang="nb-NO"/>
              <a:t>Fjerde nivå</a:t>
            </a:r>
          </a:p>
          <a:p>
            <a:pPr lvl="4" eaLnBrk="1" latinLnBrk="0" hangingPunct="1"/>
            <a:r>
              <a:rPr lang="nb-NO"/>
              <a:t>Femte nivå</a:t>
            </a:r>
            <a:endParaRPr kumimoji="0" lang="en-US"/>
          </a:p>
        </p:txBody>
      </p:sp>
      <p:sp>
        <p:nvSpPr>
          <p:cNvPr id="6" name="Plassholder for innhold 5"/>
          <p:cNvSpPr>
            <a:spLocks noGrp="1"/>
          </p:cNvSpPr>
          <p:nvPr>
            <p:ph sz="quarter" idx="4"/>
          </p:nvPr>
        </p:nvSpPr>
        <p:spPr>
          <a:xfrm>
            <a:off x="4645025" y="2362200"/>
            <a:ext cx="4041775" cy="3763963"/>
          </a:xfrm>
        </p:spPr>
        <p:txBody>
          <a:bodyPr/>
          <a:lstStyle>
            <a:lvl1pPr>
              <a:defRPr sz="2400"/>
            </a:lvl1pPr>
            <a:lvl2pPr>
              <a:defRPr sz="2000"/>
            </a:lvl2pPr>
            <a:lvl3pPr>
              <a:defRPr sz="1800"/>
            </a:lvl3pPr>
            <a:lvl4pPr>
              <a:defRPr sz="1600"/>
            </a:lvl4pPr>
            <a:lvl5pPr>
              <a:defRPr sz="1600"/>
            </a:lvl5pPr>
          </a:lstStyle>
          <a:p>
            <a:pPr lvl="0" eaLnBrk="1" latinLnBrk="0" hangingPunct="1"/>
            <a:r>
              <a:rPr lang="nb-NO"/>
              <a:t>Klikk for å redigere tekststiler i malen</a:t>
            </a:r>
          </a:p>
          <a:p>
            <a:pPr lvl="1" eaLnBrk="1" latinLnBrk="0" hangingPunct="1"/>
            <a:r>
              <a:rPr lang="nb-NO"/>
              <a:t>Andre nivå</a:t>
            </a:r>
          </a:p>
          <a:p>
            <a:pPr lvl="2" eaLnBrk="1" latinLnBrk="0" hangingPunct="1"/>
            <a:r>
              <a:rPr lang="nb-NO"/>
              <a:t>Tredje nivå</a:t>
            </a:r>
          </a:p>
          <a:p>
            <a:pPr lvl="3" eaLnBrk="1" latinLnBrk="0" hangingPunct="1"/>
            <a:r>
              <a:rPr lang="nb-NO"/>
              <a:t>Fjerde nivå</a:t>
            </a:r>
          </a:p>
          <a:p>
            <a:pPr lvl="4" eaLnBrk="1" latinLnBrk="0" hangingPunct="1"/>
            <a:r>
              <a:rPr lang="nb-NO"/>
              <a:t>Femte nivå</a:t>
            </a:r>
            <a:endParaRPr kumimoji="0" lang="en-US"/>
          </a:p>
        </p:txBody>
      </p:sp>
      <p:sp>
        <p:nvSpPr>
          <p:cNvPr id="7" name="Plassholder for dato 6"/>
          <p:cNvSpPr>
            <a:spLocks noGrp="1"/>
          </p:cNvSpPr>
          <p:nvPr>
            <p:ph type="dt" sz="half" idx="10"/>
          </p:nvPr>
        </p:nvSpPr>
        <p:spPr/>
        <p:txBody>
          <a:bodyPr/>
          <a:lstStyle/>
          <a:p>
            <a:endParaRPr lang="nb-NO"/>
          </a:p>
        </p:txBody>
      </p:sp>
      <p:sp>
        <p:nvSpPr>
          <p:cNvPr id="8" name="Plassholder for bunntekst 7"/>
          <p:cNvSpPr>
            <a:spLocks noGrp="1"/>
          </p:cNvSpPr>
          <p:nvPr>
            <p:ph type="ftr" sz="quarter" idx="11"/>
          </p:nvPr>
        </p:nvSpPr>
        <p:spPr/>
        <p:txBody>
          <a:bodyPr/>
          <a:lstStyle/>
          <a:p>
            <a:endParaRPr lang="nb-NO"/>
          </a:p>
        </p:txBody>
      </p:sp>
      <p:sp>
        <p:nvSpPr>
          <p:cNvPr id="9" name="Plassholder for lysbildenummer 8"/>
          <p:cNvSpPr>
            <a:spLocks noGrp="1"/>
          </p:cNvSpPr>
          <p:nvPr>
            <p:ph type="sldNum" sz="quarter" idx="12"/>
          </p:nvPr>
        </p:nvSpPr>
        <p:spPr/>
        <p:txBody>
          <a:bodyPr/>
          <a:lstStyle/>
          <a:p>
            <a:fld id="{CEC18854-7DFF-45B6-8203-2403F4A30A7B}" type="slidenum">
              <a:rPr lang="nb-NO" smtClean="0"/>
              <a:pPr/>
              <a:t>‹#›</a:t>
            </a:fld>
            <a:endParaRPr lang="nb-NO"/>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Bare tittel">
    <p:spTree>
      <p:nvGrpSpPr>
        <p:cNvPr id="1" name=""/>
        <p:cNvGrpSpPr/>
        <p:nvPr/>
      </p:nvGrpSpPr>
      <p:grpSpPr>
        <a:xfrm>
          <a:off x="0" y="0"/>
          <a:ext cx="0" cy="0"/>
          <a:chOff x="0" y="0"/>
          <a:chExt cx="0" cy="0"/>
        </a:xfrm>
      </p:grpSpPr>
      <p:sp>
        <p:nvSpPr>
          <p:cNvPr id="2" name="Tittel 1"/>
          <p:cNvSpPr>
            <a:spLocks noGrp="1"/>
          </p:cNvSpPr>
          <p:nvPr>
            <p:ph type="title"/>
          </p:nvPr>
        </p:nvSpPr>
        <p:spPr/>
        <p:txBody>
          <a:bodyPr/>
          <a:lstStyle/>
          <a:p>
            <a:r>
              <a:rPr kumimoji="0" lang="nb-NO"/>
              <a:t>Klikk for å redigere tittelstil</a:t>
            </a:r>
            <a:endParaRPr kumimoji="0" lang="en-US"/>
          </a:p>
        </p:txBody>
      </p:sp>
      <p:sp>
        <p:nvSpPr>
          <p:cNvPr id="3" name="Plassholder for dato 2"/>
          <p:cNvSpPr>
            <a:spLocks noGrp="1"/>
          </p:cNvSpPr>
          <p:nvPr>
            <p:ph type="dt" sz="half" idx="10"/>
          </p:nvPr>
        </p:nvSpPr>
        <p:spPr/>
        <p:txBody>
          <a:bodyPr/>
          <a:lstStyle/>
          <a:p>
            <a:endParaRPr lang="nb-NO"/>
          </a:p>
        </p:txBody>
      </p:sp>
      <p:sp>
        <p:nvSpPr>
          <p:cNvPr id="4" name="Plassholder for bunntekst 3"/>
          <p:cNvSpPr>
            <a:spLocks noGrp="1"/>
          </p:cNvSpPr>
          <p:nvPr>
            <p:ph type="ftr" sz="quarter" idx="11"/>
          </p:nvPr>
        </p:nvSpPr>
        <p:spPr/>
        <p:txBody>
          <a:bodyPr/>
          <a:lstStyle/>
          <a:p>
            <a:endParaRPr lang="nb-NO"/>
          </a:p>
        </p:txBody>
      </p:sp>
      <p:sp>
        <p:nvSpPr>
          <p:cNvPr id="5" name="Plassholder for lysbildenummer 4"/>
          <p:cNvSpPr>
            <a:spLocks noGrp="1"/>
          </p:cNvSpPr>
          <p:nvPr>
            <p:ph type="sldNum" sz="quarter" idx="12"/>
          </p:nvPr>
        </p:nvSpPr>
        <p:spPr/>
        <p:txBody>
          <a:bodyPr/>
          <a:lstStyle/>
          <a:p>
            <a:fld id="{12D17FE6-5C67-457D-B72E-1329661823FA}" type="slidenum">
              <a:rPr lang="nb-NO" smtClean="0"/>
              <a:pPr/>
              <a:t>‹#›</a:t>
            </a:fld>
            <a:endParaRPr lang="nb-N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t">
    <p:spTree>
      <p:nvGrpSpPr>
        <p:cNvPr id="1" name=""/>
        <p:cNvGrpSpPr/>
        <p:nvPr/>
      </p:nvGrpSpPr>
      <p:grpSpPr>
        <a:xfrm>
          <a:off x="0" y="0"/>
          <a:ext cx="0" cy="0"/>
          <a:chOff x="0" y="0"/>
          <a:chExt cx="0" cy="0"/>
        </a:xfrm>
      </p:grpSpPr>
      <p:sp>
        <p:nvSpPr>
          <p:cNvPr id="2" name="Plassholder for dato 1"/>
          <p:cNvSpPr>
            <a:spLocks noGrp="1"/>
          </p:cNvSpPr>
          <p:nvPr>
            <p:ph type="dt" sz="half" idx="10"/>
          </p:nvPr>
        </p:nvSpPr>
        <p:spPr/>
        <p:txBody>
          <a:bodyPr/>
          <a:lstStyle/>
          <a:p>
            <a:endParaRPr lang="nb-NO"/>
          </a:p>
        </p:txBody>
      </p:sp>
      <p:sp>
        <p:nvSpPr>
          <p:cNvPr id="3" name="Plassholder for bunntekst 2"/>
          <p:cNvSpPr>
            <a:spLocks noGrp="1"/>
          </p:cNvSpPr>
          <p:nvPr>
            <p:ph type="ftr" sz="quarter" idx="11"/>
          </p:nvPr>
        </p:nvSpPr>
        <p:spPr/>
        <p:txBody>
          <a:bodyPr/>
          <a:lstStyle/>
          <a:p>
            <a:endParaRPr lang="nb-NO"/>
          </a:p>
        </p:txBody>
      </p:sp>
      <p:sp>
        <p:nvSpPr>
          <p:cNvPr id="4" name="Plassholder for lysbildenummer 3"/>
          <p:cNvSpPr>
            <a:spLocks noGrp="1"/>
          </p:cNvSpPr>
          <p:nvPr>
            <p:ph type="sldNum" sz="quarter" idx="12"/>
          </p:nvPr>
        </p:nvSpPr>
        <p:spPr/>
        <p:txBody>
          <a:bodyPr/>
          <a:lstStyle/>
          <a:p>
            <a:fld id="{8331007E-67C4-42DD-9AF3-B6D6F4E2E6EA}" type="slidenum">
              <a:rPr lang="nb-NO" smtClean="0"/>
              <a:pPr/>
              <a:t>‹#›</a:t>
            </a:fld>
            <a:endParaRPr lang="nb-N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nhold med tekst">
    <p:spTree>
      <p:nvGrpSpPr>
        <p:cNvPr id="1" name=""/>
        <p:cNvGrpSpPr/>
        <p:nvPr/>
      </p:nvGrpSpPr>
      <p:grpSpPr>
        <a:xfrm>
          <a:off x="0" y="0"/>
          <a:ext cx="0" cy="0"/>
          <a:chOff x="0" y="0"/>
          <a:chExt cx="0" cy="0"/>
        </a:xfrm>
      </p:grpSpPr>
      <p:sp>
        <p:nvSpPr>
          <p:cNvPr id="2" name="Tittel 1"/>
          <p:cNvSpPr>
            <a:spLocks noGrp="1"/>
          </p:cNvSpPr>
          <p:nvPr>
            <p:ph type="title"/>
          </p:nvPr>
        </p:nvSpPr>
        <p:spPr>
          <a:xfrm>
            <a:off x="457200" y="273050"/>
            <a:ext cx="3008313" cy="1162050"/>
          </a:xfrm>
        </p:spPr>
        <p:txBody>
          <a:bodyPr vert="horz" anchor="b">
            <a:normAutofit/>
            <a:sp3d prstMaterial="softEdge"/>
          </a:bodyPr>
          <a:lstStyle>
            <a:lvl1pPr algn="l">
              <a:buNone/>
              <a:defRPr sz="2200" b="0">
                <a:ln w="6350">
                  <a:noFill/>
                </a:ln>
                <a:solidFill>
                  <a:schemeClr val="accent1">
                    <a:tint val="73000"/>
                    <a:satMod val="180000"/>
                  </a:schemeClr>
                </a:solidFill>
              </a:defRPr>
            </a:lvl1pPr>
          </a:lstStyle>
          <a:p>
            <a:r>
              <a:rPr kumimoji="0" lang="nb-NO"/>
              <a:t>Klikk for å redigere tittelstil</a:t>
            </a:r>
            <a:endParaRPr kumimoji="0" lang="en-US"/>
          </a:p>
        </p:txBody>
      </p:sp>
      <p:sp>
        <p:nvSpPr>
          <p:cNvPr id="3" name="Plassholder for tekst 2"/>
          <p:cNvSpPr>
            <a:spLocks noGrp="1"/>
          </p:cNvSpPr>
          <p:nvPr>
            <p:ph type="body" idx="2"/>
          </p:nvPr>
        </p:nvSpPr>
        <p:spPr>
          <a:xfrm>
            <a:off x="457200" y="1524000"/>
            <a:ext cx="3008313" cy="4602163"/>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nb-NO"/>
              <a:t>Klikk for å redigere tekststiler i malen</a:t>
            </a:r>
          </a:p>
        </p:txBody>
      </p:sp>
      <p:sp>
        <p:nvSpPr>
          <p:cNvPr id="4" name="Plassholder for innhold 3"/>
          <p:cNvSpPr>
            <a:spLocks noGrp="1"/>
          </p:cNvSpPr>
          <p:nvPr>
            <p:ph sz="half" idx="1"/>
          </p:nvPr>
        </p:nvSpPr>
        <p:spPr>
          <a:xfrm>
            <a:off x="3575050" y="273050"/>
            <a:ext cx="5111750" cy="5853113"/>
          </a:xfrm>
        </p:spPr>
        <p:txBody>
          <a:bodyPr/>
          <a:lstStyle>
            <a:lvl1pPr>
              <a:defRPr sz="2600"/>
            </a:lvl1pPr>
            <a:lvl2pPr>
              <a:defRPr sz="2400"/>
            </a:lvl2pPr>
            <a:lvl3pPr>
              <a:defRPr sz="2200"/>
            </a:lvl3pPr>
            <a:lvl4pPr>
              <a:defRPr sz="2000"/>
            </a:lvl4pPr>
            <a:lvl5pPr>
              <a:defRPr sz="1800"/>
            </a:lvl5pPr>
          </a:lstStyle>
          <a:p>
            <a:pPr lvl="0" eaLnBrk="1" latinLnBrk="0" hangingPunct="1"/>
            <a:r>
              <a:rPr lang="nb-NO"/>
              <a:t>Klikk for å redigere tekststiler i malen</a:t>
            </a:r>
          </a:p>
          <a:p>
            <a:pPr lvl="1" eaLnBrk="1" latinLnBrk="0" hangingPunct="1"/>
            <a:r>
              <a:rPr lang="nb-NO"/>
              <a:t>Andre nivå</a:t>
            </a:r>
          </a:p>
          <a:p>
            <a:pPr lvl="2" eaLnBrk="1" latinLnBrk="0" hangingPunct="1"/>
            <a:r>
              <a:rPr lang="nb-NO"/>
              <a:t>Tredje nivå</a:t>
            </a:r>
          </a:p>
          <a:p>
            <a:pPr lvl="3" eaLnBrk="1" latinLnBrk="0" hangingPunct="1"/>
            <a:r>
              <a:rPr lang="nb-NO"/>
              <a:t>Fjerde nivå</a:t>
            </a:r>
          </a:p>
          <a:p>
            <a:pPr lvl="4" eaLnBrk="1" latinLnBrk="0" hangingPunct="1"/>
            <a:r>
              <a:rPr lang="nb-NO"/>
              <a:t>Femte nivå</a:t>
            </a:r>
            <a:endParaRPr kumimoji="0" lang="en-US"/>
          </a:p>
        </p:txBody>
      </p:sp>
      <p:sp>
        <p:nvSpPr>
          <p:cNvPr id="5" name="Plassholder for dato 4"/>
          <p:cNvSpPr>
            <a:spLocks noGrp="1"/>
          </p:cNvSpPr>
          <p:nvPr>
            <p:ph type="dt" sz="half" idx="10"/>
          </p:nvPr>
        </p:nvSpPr>
        <p:spPr/>
        <p:txBody>
          <a:bodyPr/>
          <a:lstStyle/>
          <a:p>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FB602AAA-25FE-497B-B999-1DE56C012B96}" type="slidenum">
              <a:rPr lang="nb-NO" smtClean="0"/>
              <a:pPr/>
              <a:t>‹#›</a:t>
            </a:fld>
            <a:endParaRPr lang="nb-N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e med tekst">
    <p:spTree>
      <p:nvGrpSpPr>
        <p:cNvPr id="1" name=""/>
        <p:cNvGrpSpPr/>
        <p:nvPr/>
      </p:nvGrpSpPr>
      <p:grpSpPr>
        <a:xfrm>
          <a:off x="0" y="0"/>
          <a:ext cx="0" cy="0"/>
          <a:chOff x="0" y="0"/>
          <a:chExt cx="0" cy="0"/>
        </a:xfrm>
      </p:grpSpPr>
      <p:sp>
        <p:nvSpPr>
          <p:cNvPr id="2" name="Tittel 1"/>
          <p:cNvSpPr>
            <a:spLocks noGrp="1"/>
          </p:cNvSpPr>
          <p:nvPr>
            <p:ph type="title"/>
          </p:nvPr>
        </p:nvSpPr>
        <p:spPr>
          <a:xfrm>
            <a:off x="1828800" y="609600"/>
            <a:ext cx="5486400" cy="522288"/>
          </a:xfrm>
        </p:spPr>
        <p:txBody>
          <a:bodyPr lIns="45720" rIns="45720" bIns="0" anchor="b">
            <a:sp3d prstMaterial="softEdge"/>
          </a:bodyPr>
          <a:lstStyle>
            <a:lvl1pPr algn="ctr">
              <a:buNone/>
              <a:defRPr sz="2000" b="1"/>
            </a:lvl1pPr>
          </a:lstStyle>
          <a:p>
            <a:r>
              <a:rPr kumimoji="0" lang="nb-NO"/>
              <a:t>Klikk for å redigere tittelstil</a:t>
            </a:r>
            <a:endParaRPr kumimoji="0" lang="en-US"/>
          </a:p>
        </p:txBody>
      </p:sp>
      <p:sp>
        <p:nvSpPr>
          <p:cNvPr id="3" name="Plassholder for bilde 2"/>
          <p:cNvSpPr>
            <a:spLocks noGrp="1"/>
          </p:cNvSpPr>
          <p:nvPr>
            <p:ph type="pic" idx="1"/>
          </p:nvPr>
        </p:nvSpPr>
        <p:spPr>
          <a:xfrm>
            <a:off x="1828800" y="1831975"/>
            <a:ext cx="5486400" cy="3962400"/>
          </a:xfrm>
          <a:solidFill>
            <a:schemeClr val="bg2"/>
          </a:solidFill>
          <a:ln w="44450" cap="sq" cmpd="sng" algn="ctr">
            <a:solidFill>
              <a:srgbClr val="FFFFFF"/>
            </a:solidFill>
            <a:prstDash val="solid"/>
            <a:miter lim="800000"/>
          </a:ln>
          <a:effectLst>
            <a:outerShdw blurRad="190500" dist="228600" dir="2700000" sy="90000">
              <a:srgbClr val="000000">
                <a:alpha val="25000"/>
              </a:srgbClr>
            </a:outerShdw>
          </a:effectLst>
          <a:scene3d>
            <a:camera prst="orthographicFront">
              <a:rot lat="0" lon="0" rev="0"/>
            </a:camera>
            <a:lightRig rig="balanced" dir="tr">
              <a:rot lat="0" lon="0" rev="2700000"/>
            </a:lightRig>
          </a:scene3d>
          <a:sp3d prstMaterial="matte">
            <a:contourClr>
              <a:schemeClr val="tx2">
                <a:shade val="50000"/>
              </a:schemeClr>
            </a:contourClr>
          </a:sp3d>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lstStyle>
          <a:p>
            <a:pPr marL="0" algn="l" rtl="0" eaLnBrk="1" latinLnBrk="0" hangingPunct="1"/>
            <a:r>
              <a:rPr kumimoji="0" lang="nb-NO">
                <a:solidFill>
                  <a:schemeClr val="lt1"/>
                </a:solidFill>
                <a:latin typeface="+mn-lt"/>
                <a:ea typeface="+mn-ea"/>
                <a:cs typeface="+mn-cs"/>
              </a:rPr>
              <a:t>Klikk ikonet for å legge til et bilde</a:t>
            </a:r>
            <a:endParaRPr kumimoji="0" lang="en-US" dirty="0">
              <a:solidFill>
                <a:schemeClr val="lt1"/>
              </a:solidFill>
              <a:latin typeface="+mn-lt"/>
              <a:ea typeface="+mn-ea"/>
              <a:cs typeface="+mn-cs"/>
            </a:endParaRPr>
          </a:p>
        </p:txBody>
      </p:sp>
      <p:sp>
        <p:nvSpPr>
          <p:cNvPr id="4" name="Plassholder for tekst 3"/>
          <p:cNvSpPr>
            <a:spLocks noGrp="1"/>
          </p:cNvSpPr>
          <p:nvPr>
            <p:ph type="body" sz="half" idx="2"/>
          </p:nvPr>
        </p:nvSpPr>
        <p:spPr>
          <a:xfrm>
            <a:off x="1828800" y="1166787"/>
            <a:ext cx="5486400" cy="530352"/>
          </a:xfrm>
        </p:spPr>
        <p:txBody>
          <a:bodyPr lIns="45720" tIns="45720" rIns="45720" anchor="t"/>
          <a:lstStyle>
            <a:lvl1pPr marL="0" indent="0" algn="ctr">
              <a:buNone/>
              <a:defRPr sz="1400"/>
            </a:lvl1pPr>
            <a:lvl2pPr>
              <a:defRPr sz="1200"/>
            </a:lvl2pPr>
            <a:lvl3pPr>
              <a:defRPr sz="1000"/>
            </a:lvl3pPr>
            <a:lvl4pPr>
              <a:defRPr sz="900"/>
            </a:lvl4pPr>
            <a:lvl5pPr>
              <a:defRPr sz="900"/>
            </a:lvl5pPr>
          </a:lstStyle>
          <a:p>
            <a:pPr lvl="0" eaLnBrk="1" latinLnBrk="0" hangingPunct="1"/>
            <a:r>
              <a:rPr kumimoji="0" lang="nb-NO"/>
              <a:t>Klikk for å redigere tekststiler i malen</a:t>
            </a:r>
          </a:p>
        </p:txBody>
      </p:sp>
      <p:sp>
        <p:nvSpPr>
          <p:cNvPr id="5" name="Plassholder for dato 4"/>
          <p:cNvSpPr>
            <a:spLocks noGrp="1"/>
          </p:cNvSpPr>
          <p:nvPr>
            <p:ph type="dt" sz="half" idx="10"/>
          </p:nvPr>
        </p:nvSpPr>
        <p:spPr/>
        <p:txBody>
          <a:bodyPr/>
          <a:lstStyle/>
          <a:p>
            <a:endParaRPr lang="nb-NO"/>
          </a:p>
        </p:txBody>
      </p:sp>
      <p:sp>
        <p:nvSpPr>
          <p:cNvPr id="6" name="Plassholder for bunntekst 5"/>
          <p:cNvSpPr>
            <a:spLocks noGrp="1"/>
          </p:cNvSpPr>
          <p:nvPr>
            <p:ph type="ftr" sz="quarter" idx="11"/>
          </p:nvPr>
        </p:nvSpPr>
        <p:spPr/>
        <p:txBody>
          <a:bodyPr/>
          <a:lstStyle/>
          <a:p>
            <a:endParaRPr lang="nb-NO"/>
          </a:p>
        </p:txBody>
      </p:sp>
      <p:sp>
        <p:nvSpPr>
          <p:cNvPr id="7" name="Plassholder for lysbildenummer 6"/>
          <p:cNvSpPr>
            <a:spLocks noGrp="1"/>
          </p:cNvSpPr>
          <p:nvPr>
            <p:ph type="sldNum" sz="quarter" idx="12"/>
          </p:nvPr>
        </p:nvSpPr>
        <p:spPr/>
        <p:txBody>
          <a:bodyPr/>
          <a:lstStyle/>
          <a:p>
            <a:fld id="{08304D7C-0693-47C6-9386-38C673F529F3}" type="slidenum">
              <a:rPr lang="nb-NO" smtClean="0"/>
              <a:pPr/>
              <a:t>‹#›</a:t>
            </a:fld>
            <a:endParaRPr lang="nb-NO"/>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5400000" scaled="0"/>
          <a:tileRect/>
        </a:gradFill>
        <a:effectLst/>
      </p:bgPr>
    </p:bg>
    <p:spTree>
      <p:nvGrpSpPr>
        <p:cNvPr id="1" name=""/>
        <p:cNvGrpSpPr/>
        <p:nvPr/>
      </p:nvGrpSpPr>
      <p:grpSpPr>
        <a:xfrm>
          <a:off x="0" y="0"/>
          <a:ext cx="0" cy="0"/>
          <a:chOff x="0" y="0"/>
          <a:chExt cx="0" cy="0"/>
        </a:xfrm>
      </p:grpSpPr>
      <p:sp>
        <p:nvSpPr>
          <p:cNvPr id="22" name="Plassholder for tittel 21"/>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rot lat="0" lon="0" rev="16800000"/>
              </a:lightRig>
            </a:scene3d>
            <a:sp3d prstMaterial="softEdge">
              <a:bevelT w="38100" h="38100"/>
            </a:sp3d>
          </a:bodyPr>
          <a:lstStyle/>
          <a:p>
            <a:r>
              <a:rPr kumimoji="0" lang="nb-NO"/>
              <a:t>Klikk for å redigere tittelstil</a:t>
            </a:r>
            <a:endParaRPr kumimoji="0" lang="en-US"/>
          </a:p>
        </p:txBody>
      </p:sp>
      <p:sp>
        <p:nvSpPr>
          <p:cNvPr id="13" name="Plassholder for tekst 12"/>
          <p:cNvSpPr>
            <a:spLocks noGrp="1"/>
          </p:cNvSpPr>
          <p:nvPr>
            <p:ph type="body" idx="1"/>
          </p:nvPr>
        </p:nvSpPr>
        <p:spPr>
          <a:xfrm>
            <a:off x="457200" y="1600200"/>
            <a:ext cx="8229600" cy="4709160"/>
          </a:xfrm>
          <a:prstGeom prst="rect">
            <a:avLst/>
          </a:prstGeom>
        </p:spPr>
        <p:txBody>
          <a:bodyPr vert="horz">
            <a:normAutofit/>
          </a:bodyPr>
          <a:lstStyle/>
          <a:p>
            <a:pPr lvl="0" eaLnBrk="1" latinLnBrk="0" hangingPunct="1"/>
            <a:r>
              <a:rPr kumimoji="0" lang="nb-NO"/>
              <a:t>Klikk for å redigere tekststiler i malen</a:t>
            </a:r>
          </a:p>
          <a:p>
            <a:pPr lvl="1" eaLnBrk="1" latinLnBrk="0" hangingPunct="1"/>
            <a:r>
              <a:rPr kumimoji="0" lang="nb-NO"/>
              <a:t>Andre nivå</a:t>
            </a:r>
          </a:p>
          <a:p>
            <a:pPr lvl="2" eaLnBrk="1" latinLnBrk="0" hangingPunct="1"/>
            <a:r>
              <a:rPr kumimoji="0" lang="nb-NO"/>
              <a:t>Tredje nivå</a:t>
            </a:r>
          </a:p>
          <a:p>
            <a:pPr lvl="3" eaLnBrk="1" latinLnBrk="0" hangingPunct="1"/>
            <a:r>
              <a:rPr kumimoji="0" lang="nb-NO"/>
              <a:t>Fjerde nivå</a:t>
            </a:r>
          </a:p>
          <a:p>
            <a:pPr lvl="4" eaLnBrk="1" latinLnBrk="0" hangingPunct="1"/>
            <a:r>
              <a:rPr kumimoji="0" lang="nb-NO"/>
              <a:t>Femte nivå</a:t>
            </a:r>
            <a:endParaRPr kumimoji="0" lang="en-US"/>
          </a:p>
        </p:txBody>
      </p:sp>
      <p:sp>
        <p:nvSpPr>
          <p:cNvPr id="14" name="Plassholder for dato 13"/>
          <p:cNvSpPr>
            <a:spLocks noGrp="1"/>
          </p:cNvSpPr>
          <p:nvPr>
            <p:ph type="dt" sz="half" idx="2"/>
          </p:nvPr>
        </p:nvSpPr>
        <p:spPr>
          <a:xfrm>
            <a:off x="457200" y="6416675"/>
            <a:ext cx="2133600" cy="365125"/>
          </a:xfrm>
          <a:prstGeom prst="rect">
            <a:avLst/>
          </a:prstGeom>
        </p:spPr>
        <p:txBody>
          <a:bodyPr vert="horz" anchor="b"/>
          <a:lstStyle>
            <a:lvl1pPr algn="l" eaLnBrk="1" latinLnBrk="0" hangingPunct="1">
              <a:defRPr kumimoji="0" sz="1200">
                <a:solidFill>
                  <a:schemeClr val="tx1">
                    <a:shade val="50000"/>
                  </a:schemeClr>
                </a:solidFill>
              </a:defRPr>
            </a:lvl1pPr>
          </a:lstStyle>
          <a:p>
            <a:endParaRPr lang="nb-NO"/>
          </a:p>
        </p:txBody>
      </p:sp>
      <p:sp>
        <p:nvSpPr>
          <p:cNvPr id="3" name="Plassholder for bunntekst 2"/>
          <p:cNvSpPr>
            <a:spLocks noGrp="1"/>
          </p:cNvSpPr>
          <p:nvPr>
            <p:ph type="ftr" sz="quarter" idx="3"/>
          </p:nvPr>
        </p:nvSpPr>
        <p:spPr>
          <a:xfrm>
            <a:off x="3124200" y="6416675"/>
            <a:ext cx="2895600" cy="365125"/>
          </a:xfrm>
          <a:prstGeom prst="rect">
            <a:avLst/>
          </a:prstGeom>
        </p:spPr>
        <p:txBody>
          <a:bodyPr vert="horz" anchor="b"/>
          <a:lstStyle>
            <a:lvl1pPr algn="ctr" eaLnBrk="1" latinLnBrk="0" hangingPunct="1">
              <a:defRPr kumimoji="0" sz="1200">
                <a:solidFill>
                  <a:schemeClr val="tx1">
                    <a:shade val="50000"/>
                  </a:schemeClr>
                </a:solidFill>
              </a:defRPr>
            </a:lvl1pPr>
          </a:lstStyle>
          <a:p>
            <a:endParaRPr lang="nb-NO"/>
          </a:p>
        </p:txBody>
      </p:sp>
      <p:sp>
        <p:nvSpPr>
          <p:cNvPr id="23" name="Plassholder for lysbildenummer 22"/>
          <p:cNvSpPr>
            <a:spLocks noGrp="1"/>
          </p:cNvSpPr>
          <p:nvPr>
            <p:ph type="sldNum" sz="quarter" idx="4"/>
          </p:nvPr>
        </p:nvSpPr>
        <p:spPr>
          <a:xfrm>
            <a:off x="7924800" y="6416675"/>
            <a:ext cx="762000" cy="365125"/>
          </a:xfrm>
          <a:prstGeom prst="rect">
            <a:avLst/>
          </a:prstGeom>
        </p:spPr>
        <p:txBody>
          <a:bodyPr vert="horz" lIns="0" rIns="0" anchor="b"/>
          <a:lstStyle>
            <a:lvl1pPr algn="r" eaLnBrk="1" latinLnBrk="0" hangingPunct="1">
              <a:defRPr kumimoji="0" sz="1200">
                <a:solidFill>
                  <a:schemeClr val="tx1">
                    <a:shade val="50000"/>
                  </a:schemeClr>
                </a:solidFill>
              </a:defRPr>
            </a:lvl1pPr>
          </a:lstStyle>
          <a:p>
            <a:fld id="{5CC296AC-55FD-4EBD-A2A0-5F260B5825E1}" type="slidenum">
              <a:rPr lang="nb-NO" smtClean="0"/>
              <a:pPr/>
              <a:t>‹#›</a:t>
            </a:fld>
            <a:endParaRPr lang="nb-NO"/>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ctr" rtl="0" eaLnBrk="1" latinLnBrk="0" hangingPunct="1">
        <a:spcBef>
          <a:spcPct val="0"/>
        </a:spcBef>
        <a:buNone/>
        <a:defRPr kumimoji="0" sz="4100" b="1" kern="1200" cap="none" baseline="0">
          <a:ln w="6350">
            <a:noFill/>
          </a:ln>
          <a:gradFill>
            <a:gsLst>
              <a:gs pos="0">
                <a:schemeClr val="accent1">
                  <a:tint val="73000"/>
                  <a:satMod val="145000"/>
                </a:schemeClr>
              </a:gs>
              <a:gs pos="73000">
                <a:schemeClr val="accent1">
                  <a:tint val="73000"/>
                  <a:satMod val="145000"/>
                </a:schemeClr>
              </a:gs>
              <a:gs pos="100000">
                <a:schemeClr val="accent1">
                  <a:tint val="83000"/>
                  <a:satMod val="143000"/>
                </a:schemeClr>
              </a:gs>
            </a:gsLst>
            <a:lin ang="4800000" scaled="1"/>
          </a:gradFill>
          <a:effectLst>
            <a:outerShdw blurRad="114300" dist="101600" dir="2700000" algn="tl" rotWithShape="0">
              <a:srgbClr val="000000">
                <a:alpha val="40000"/>
              </a:srgbClr>
            </a:outerShdw>
          </a:effectLst>
          <a:latin typeface="+mj-lt"/>
          <a:ea typeface="+mj-ea"/>
          <a:cs typeface="+mj-cs"/>
        </a:defRPr>
      </a:lvl1pPr>
    </p:titleStyle>
    <p:bodyStyle>
      <a:lvl1pPr marL="548640" indent="-411480" algn="l" rtl="0" eaLnBrk="1" latinLnBrk="0" hangingPunct="1">
        <a:spcBef>
          <a:spcPct val="20000"/>
        </a:spcBef>
        <a:buClr>
          <a:schemeClr val="tx1">
            <a:shade val="95000"/>
          </a:schemeClr>
        </a:buClr>
        <a:buSzPct val="65000"/>
        <a:buFont typeface="Wingdings 2"/>
        <a:buChar char=""/>
        <a:defRPr kumimoji="0" sz="2800" kern="1200">
          <a:solidFill>
            <a:schemeClr val="tx1"/>
          </a:solidFill>
          <a:latin typeface="+mn-lt"/>
          <a:ea typeface="+mn-ea"/>
          <a:cs typeface="+mn-cs"/>
        </a:defRPr>
      </a:lvl1pPr>
      <a:lvl2pPr marL="868680" indent="-283464" algn="l" rtl="0" eaLnBrk="1" latinLnBrk="0" hangingPunct="1">
        <a:spcBef>
          <a:spcPct val="20000"/>
        </a:spcBef>
        <a:buClr>
          <a:schemeClr val="tx1"/>
        </a:buClr>
        <a:buSzPct val="80000"/>
        <a:buFont typeface="Wingdings 2"/>
        <a:buChar char=""/>
        <a:defRPr kumimoji="0" sz="2400" kern="1200">
          <a:solidFill>
            <a:schemeClr val="tx1"/>
          </a:solidFill>
          <a:latin typeface="+mn-lt"/>
          <a:ea typeface="+mn-ea"/>
          <a:cs typeface="+mn-cs"/>
        </a:defRPr>
      </a:lvl2pPr>
      <a:lvl3pPr marL="1133856" indent="-228600" algn="l" rtl="0" eaLnBrk="1" latinLnBrk="0" hangingPunct="1">
        <a:spcBef>
          <a:spcPct val="20000"/>
        </a:spcBef>
        <a:buClr>
          <a:schemeClr val="tx1"/>
        </a:buClr>
        <a:buSzPct val="95000"/>
        <a:buFont typeface="Wingdings"/>
        <a:buChar char=""/>
        <a:defRPr kumimoji="0" sz="2200" kern="1200">
          <a:solidFill>
            <a:schemeClr val="tx1"/>
          </a:solidFill>
          <a:latin typeface="+mn-lt"/>
          <a:ea typeface="+mn-ea"/>
          <a:cs typeface="+mn-cs"/>
        </a:defRPr>
      </a:lvl3pPr>
      <a:lvl4pPr marL="1353312" indent="-182880" algn="l" rtl="0" eaLnBrk="1" latinLnBrk="0" hangingPunct="1">
        <a:spcBef>
          <a:spcPct val="20000"/>
        </a:spcBef>
        <a:buClr>
          <a:schemeClr val="tx1"/>
        </a:buClr>
        <a:buSzPct val="100000"/>
        <a:buFont typeface="Wingdings 3"/>
        <a:buChar char=""/>
        <a:defRPr kumimoji="0" sz="2000" kern="1200">
          <a:solidFill>
            <a:schemeClr val="tx1"/>
          </a:solidFill>
          <a:latin typeface="+mn-lt"/>
          <a:ea typeface="+mn-ea"/>
          <a:cs typeface="+mn-cs"/>
        </a:defRPr>
      </a:lvl4pPr>
      <a:lvl5pPr marL="1545336" indent="-182880" algn="l" rtl="0" eaLnBrk="1" latinLnBrk="0" hangingPunct="1">
        <a:spcBef>
          <a:spcPct val="20000"/>
        </a:spcBef>
        <a:buClr>
          <a:schemeClr val="tx1"/>
        </a:buClr>
        <a:buFont typeface="Wingdings 2"/>
        <a:buChar char=""/>
        <a:defRPr kumimoji="0" sz="2000" kern="1200">
          <a:solidFill>
            <a:schemeClr val="tx1"/>
          </a:solidFill>
          <a:latin typeface="+mn-lt"/>
          <a:ea typeface="+mn-ea"/>
          <a:cs typeface="+mn-cs"/>
        </a:defRPr>
      </a:lvl5pPr>
      <a:lvl6pPr marL="1764792" indent="-182880" algn="l" rtl="0" eaLnBrk="1" latinLnBrk="0" hangingPunct="1">
        <a:spcBef>
          <a:spcPct val="20000"/>
        </a:spcBef>
        <a:buClr>
          <a:schemeClr val="tx1"/>
        </a:buClr>
        <a:buFont typeface="Wingdings 3"/>
        <a:buChar char=""/>
        <a:defRPr kumimoji="0" sz="1800" kern="1200">
          <a:solidFill>
            <a:schemeClr val="tx1"/>
          </a:solidFill>
          <a:latin typeface="+mn-lt"/>
          <a:ea typeface="+mn-ea"/>
          <a:cs typeface="+mn-cs"/>
        </a:defRPr>
      </a:lvl6pPr>
      <a:lvl7pPr marL="1965960" indent="-182880" algn="l" rtl="0" eaLnBrk="1" latinLnBrk="0" hangingPunct="1">
        <a:spcBef>
          <a:spcPct val="20000"/>
        </a:spcBef>
        <a:buClr>
          <a:schemeClr val="tx1"/>
        </a:buClr>
        <a:buFont typeface="Wingdings 2"/>
        <a:buChar char=""/>
        <a:defRPr kumimoji="0" sz="1600" kern="1200">
          <a:solidFill>
            <a:schemeClr val="tx1"/>
          </a:solidFill>
          <a:latin typeface="+mn-lt"/>
          <a:ea typeface="+mn-ea"/>
          <a:cs typeface="+mn-cs"/>
        </a:defRPr>
      </a:lvl7pPr>
      <a:lvl8pPr marL="2167128" indent="-182880" algn="l" rtl="0" eaLnBrk="1" latinLnBrk="0" hangingPunct="1">
        <a:spcBef>
          <a:spcPct val="20000"/>
        </a:spcBef>
        <a:buClr>
          <a:schemeClr val="tx1"/>
        </a:buClr>
        <a:buFont typeface="Wingdings 2"/>
        <a:buChar char=""/>
        <a:defRPr kumimoji="0" sz="1400" kern="1200">
          <a:solidFill>
            <a:schemeClr val="tx1"/>
          </a:solidFill>
          <a:latin typeface="+mn-lt"/>
          <a:ea typeface="+mn-ea"/>
          <a:cs typeface="+mn-cs"/>
        </a:defRPr>
      </a:lvl8pPr>
      <a:lvl9pPr marL="2368296" indent="-182880" algn="l" rtl="0" eaLnBrk="1" latinLnBrk="0" hangingPunct="1">
        <a:spcBef>
          <a:spcPct val="20000"/>
        </a:spcBef>
        <a:buClr>
          <a:schemeClr val="tx1"/>
        </a:buClr>
        <a:buFont typeface="Wingdings 2"/>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38.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title"/>
          </p:nvPr>
        </p:nvSpPr>
        <p:spPr>
          <a:xfrm>
            <a:off x="323850" y="1916113"/>
            <a:ext cx="8713788" cy="864815"/>
          </a:xfrm>
        </p:spPr>
        <p:txBody>
          <a:bodyPr>
            <a:noAutofit/>
          </a:bodyPr>
          <a:lstStyle/>
          <a:p>
            <a:br>
              <a:rPr lang="nb-NO" sz="4000" b="1" dirty="0">
                <a:solidFill>
                  <a:srgbClr val="0000FF"/>
                </a:solidFill>
              </a:rPr>
            </a:br>
            <a:br>
              <a:rPr lang="nb-NO" sz="4000" b="1" dirty="0">
                <a:solidFill>
                  <a:srgbClr val="0000FF"/>
                </a:solidFill>
              </a:rPr>
            </a:br>
            <a:br>
              <a:rPr lang="nb-NO" sz="4000" b="1" dirty="0">
                <a:solidFill>
                  <a:srgbClr val="0000FF"/>
                </a:solidFill>
              </a:rPr>
            </a:br>
            <a:br>
              <a:rPr lang="nb-NO" sz="4000" b="1" dirty="0">
                <a:solidFill>
                  <a:srgbClr val="0000FF"/>
                </a:solidFill>
              </a:rPr>
            </a:br>
            <a:r>
              <a:rPr lang="nb-NO" sz="3200" dirty="0">
                <a:solidFill>
                  <a:schemeClr val="bg2">
                    <a:lumMod val="50000"/>
                  </a:schemeClr>
                </a:solidFill>
                <a:effectLst/>
                <a:latin typeface="Arial" pitchFamily="34" charset="0"/>
                <a:cs typeface="Arial" pitchFamily="34" charset="0"/>
              </a:rPr>
              <a:t>Informasjonsplikt og klagebehandling</a:t>
            </a:r>
            <a:br>
              <a:rPr lang="nb-NO" sz="4900" dirty="0">
                <a:solidFill>
                  <a:schemeClr val="bg2">
                    <a:lumMod val="50000"/>
                  </a:schemeClr>
                </a:solidFill>
                <a:effectLst/>
                <a:latin typeface="Arial" pitchFamily="34" charset="0"/>
                <a:cs typeface="Arial" pitchFamily="34" charset="0"/>
              </a:rPr>
            </a:br>
            <a:br>
              <a:rPr lang="nb-NO" sz="4000" b="1" dirty="0">
                <a:solidFill>
                  <a:schemeClr val="accent2"/>
                </a:solidFill>
              </a:rPr>
            </a:br>
            <a:br>
              <a:rPr lang="nb-NO" sz="4000" dirty="0">
                <a:solidFill>
                  <a:schemeClr val="accent2"/>
                </a:solidFill>
              </a:rPr>
            </a:br>
            <a:br>
              <a:rPr lang="nb-NO" sz="2000" b="1" dirty="0">
                <a:solidFill>
                  <a:schemeClr val="accent2"/>
                </a:solidFill>
              </a:rPr>
            </a:br>
            <a:br>
              <a:rPr lang="nb-NO" sz="4000" b="1" dirty="0">
                <a:solidFill>
                  <a:schemeClr val="accent2"/>
                </a:solidFill>
              </a:rPr>
            </a:br>
            <a:br>
              <a:rPr lang="nb-NO" sz="3000" b="1" dirty="0">
                <a:solidFill>
                  <a:schemeClr val="accent2"/>
                </a:solidFill>
              </a:rPr>
            </a:br>
            <a:r>
              <a:rPr lang="nb-NO" sz="1400" i="1" dirty="0">
                <a:solidFill>
                  <a:schemeClr val="bg2">
                    <a:lumMod val="50000"/>
                  </a:schemeClr>
                </a:solidFill>
                <a:effectLst/>
                <a:latin typeface="Arial" pitchFamily="34" charset="0"/>
                <a:cs typeface="Arial" pitchFamily="34" charset="0"/>
              </a:rPr>
              <a:t>Per Erik Arnø</a:t>
            </a:r>
            <a:br>
              <a:rPr lang="nb-NO" sz="1400" i="1" dirty="0">
                <a:solidFill>
                  <a:schemeClr val="bg2">
                    <a:lumMod val="50000"/>
                  </a:schemeClr>
                </a:solidFill>
                <a:effectLst/>
                <a:latin typeface="Arial" pitchFamily="34" charset="0"/>
                <a:cs typeface="Arial" pitchFamily="34" charset="0"/>
              </a:rPr>
            </a:br>
            <a:r>
              <a:rPr lang="nb-NO" sz="1400" i="1" dirty="0">
                <a:solidFill>
                  <a:schemeClr val="bg2">
                    <a:lumMod val="50000"/>
                  </a:schemeClr>
                </a:solidFill>
                <a:effectLst/>
                <a:latin typeface="Arial" pitchFamily="34" charset="0"/>
                <a:cs typeface="Arial" pitchFamily="34" charset="0"/>
              </a:rPr>
              <a:t>spesialkonsulent</a:t>
            </a:r>
            <a:br>
              <a:rPr lang="nb-NO" sz="1400" i="1" dirty="0">
                <a:solidFill>
                  <a:schemeClr val="bg2">
                    <a:lumMod val="50000"/>
                  </a:schemeClr>
                </a:solidFill>
                <a:effectLst/>
                <a:latin typeface="Arial" pitchFamily="34" charset="0"/>
                <a:cs typeface="Arial" pitchFamily="34" charset="0"/>
              </a:rPr>
            </a:br>
            <a:r>
              <a:rPr lang="nb-NO" sz="1400" i="1" dirty="0">
                <a:solidFill>
                  <a:schemeClr val="bg2">
                    <a:lumMod val="50000"/>
                  </a:schemeClr>
                </a:solidFill>
                <a:effectLst/>
                <a:latin typeface="Arial" pitchFamily="34" charset="0"/>
                <a:cs typeface="Arial" pitchFamily="34" charset="0"/>
              </a:rPr>
              <a:t>Kommuneoverlegen i Midtre Namdal samkommune</a:t>
            </a:r>
            <a:endParaRPr lang="nb-NO" sz="1400" i="1" dirty="0">
              <a:solidFill>
                <a:schemeClr val="accent2">
                  <a:lumMod val="40000"/>
                  <a:lumOff val="60000"/>
                </a:schemeClr>
              </a:solidFill>
              <a:latin typeface="Arial" pitchFamily="34" charset="0"/>
              <a:cs typeface="Arial" pitchFamily="34" charset="0"/>
            </a:endParaRPr>
          </a:p>
        </p:txBody>
      </p:sp>
      <p:sp>
        <p:nvSpPr>
          <p:cNvPr id="2" name="Plassholder for lysbildenummer 1"/>
          <p:cNvSpPr>
            <a:spLocks noGrp="1"/>
          </p:cNvSpPr>
          <p:nvPr>
            <p:ph type="sldNum" sz="quarter" idx="12"/>
          </p:nvPr>
        </p:nvSpPr>
        <p:spPr/>
        <p:txBody>
          <a:bodyPr/>
          <a:lstStyle/>
          <a:p>
            <a:fld id="{A7E1A8E0-41E0-4374-922B-028390935144}" type="slidenum">
              <a:rPr lang="nb-NO" smtClean="0"/>
              <a:pPr/>
              <a:t>1</a:t>
            </a:fld>
            <a:endParaRPr lang="nb-NO"/>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p:cNvSpPr>
            <a:spLocks noGrp="1"/>
          </p:cNvSpPr>
          <p:nvPr>
            <p:ph type="title"/>
          </p:nvPr>
        </p:nvSpPr>
        <p:spPr>
          <a:xfrm>
            <a:off x="467544" y="116632"/>
            <a:ext cx="8219256" cy="1944216"/>
          </a:xfrm>
        </p:spPr>
        <p:txBody>
          <a:bodyPr anchor="t"/>
          <a:lstStyle/>
          <a:p>
            <a:pPr marL="137160" indent="0"/>
            <a:r>
              <a:rPr lang="nb-NO" sz="1800" u="sng" dirty="0">
                <a:solidFill>
                  <a:schemeClr val="bg2">
                    <a:lumMod val="50000"/>
                  </a:schemeClr>
                </a:solidFill>
                <a:effectLst/>
                <a:latin typeface="Arial" pitchFamily="34" charset="0"/>
                <a:cs typeface="Arial" pitchFamily="34" charset="0"/>
              </a:rPr>
              <a:t>§ 5. Opplysnings- og informasjonsplikt :</a:t>
            </a:r>
            <a:br>
              <a:rPr lang="nb-NO" sz="1600" dirty="0">
                <a:solidFill>
                  <a:schemeClr val="bg2">
                    <a:lumMod val="50000"/>
                  </a:schemeClr>
                </a:solidFill>
                <a:effectLst/>
                <a:latin typeface="Arial" pitchFamily="34" charset="0"/>
                <a:cs typeface="Arial" pitchFamily="34" charset="0"/>
              </a:rPr>
            </a:br>
            <a:br>
              <a:rPr lang="nb-NO" sz="1600" dirty="0">
                <a:solidFill>
                  <a:schemeClr val="bg2">
                    <a:lumMod val="50000"/>
                  </a:schemeClr>
                </a:solidFill>
                <a:effectLst/>
                <a:latin typeface="Arial" pitchFamily="34" charset="0"/>
                <a:cs typeface="Arial" pitchFamily="34" charset="0"/>
              </a:rPr>
            </a:br>
            <a:r>
              <a:rPr lang="nb-NO" sz="1600" dirty="0">
                <a:solidFill>
                  <a:schemeClr val="bg2">
                    <a:lumMod val="50000"/>
                  </a:schemeClr>
                </a:solidFill>
                <a:effectLst/>
                <a:latin typeface="Arial" pitchFamily="34" charset="0"/>
                <a:cs typeface="Arial" pitchFamily="34" charset="0"/>
              </a:rPr>
              <a:t>Leder for virksomheten plikter å legge frem de opplysninger som er nødvendige for at kommunen skal kunne gjennomføre sine oppgaver etter denne forskrift .</a:t>
            </a:r>
            <a:br>
              <a:rPr lang="nb-NO" sz="1600" dirty="0">
                <a:solidFill>
                  <a:schemeClr val="bg2">
                    <a:lumMod val="50000"/>
                  </a:schemeClr>
                </a:solidFill>
                <a:effectLst/>
                <a:latin typeface="Arial" pitchFamily="34" charset="0"/>
                <a:cs typeface="Arial" pitchFamily="34" charset="0"/>
              </a:rPr>
            </a:br>
            <a:br>
              <a:rPr lang="nb-NO" sz="1600" dirty="0">
                <a:solidFill>
                  <a:schemeClr val="bg2">
                    <a:lumMod val="50000"/>
                  </a:schemeClr>
                </a:solidFill>
                <a:effectLst/>
                <a:latin typeface="Arial" pitchFamily="34" charset="0"/>
                <a:cs typeface="Arial" pitchFamily="34" charset="0"/>
              </a:rPr>
            </a:br>
            <a:r>
              <a:rPr lang="nb-NO" sz="1600" dirty="0">
                <a:solidFill>
                  <a:schemeClr val="bg2">
                    <a:lumMod val="50000"/>
                  </a:schemeClr>
                </a:solidFill>
                <a:effectLst/>
                <a:latin typeface="Arial" pitchFamily="34" charset="0"/>
                <a:cs typeface="Arial" pitchFamily="34" charset="0"/>
              </a:rPr>
              <a:t>Leder av virksomheten skal, med de begrensninger som følger av taushetsplikten, sørge for at det uoppfordret gis relevant informasjon til foresatte og/eller elever om forhold ved virksomheten som kan ha negativ innvirkning på helsen.</a:t>
            </a:r>
            <a:endParaRPr lang="nb-NO" sz="1600" dirty="0">
              <a:effectLst/>
              <a:latin typeface="Arial" pitchFamily="34" charset="0"/>
              <a:cs typeface="Arial" pitchFamily="34" charset="0"/>
            </a:endParaRPr>
          </a:p>
        </p:txBody>
      </p:sp>
      <p:sp>
        <p:nvSpPr>
          <p:cNvPr id="5" name="Plassholder for tekst 4"/>
          <p:cNvSpPr>
            <a:spLocks noGrp="1"/>
          </p:cNvSpPr>
          <p:nvPr>
            <p:ph type="body" idx="1"/>
          </p:nvPr>
        </p:nvSpPr>
        <p:spPr>
          <a:xfrm>
            <a:off x="683568" y="2492896"/>
            <a:ext cx="8003232" cy="4104456"/>
          </a:xfrm>
        </p:spPr>
        <p:txBody>
          <a:bodyPr>
            <a:normAutofit/>
          </a:bodyPr>
          <a:lstStyle/>
          <a:p>
            <a:pPr>
              <a:lnSpc>
                <a:spcPct val="160000"/>
              </a:lnSpc>
            </a:pPr>
            <a:r>
              <a:rPr lang="nb-NO" sz="1800" b="1" u="sng" dirty="0">
                <a:solidFill>
                  <a:schemeClr val="accent5">
                    <a:lumMod val="50000"/>
                  </a:schemeClr>
                </a:solidFill>
                <a:latin typeface="+mj-lt"/>
              </a:rPr>
              <a:t>God praksis forutsetter følgende:</a:t>
            </a:r>
          </a:p>
          <a:p>
            <a:pPr>
              <a:lnSpc>
                <a:spcPct val="160000"/>
              </a:lnSpc>
            </a:pPr>
            <a:endParaRPr lang="nb-NO" sz="1400" b="1" u="sng" dirty="0">
              <a:solidFill>
                <a:schemeClr val="accent5">
                  <a:lumMod val="50000"/>
                </a:schemeClr>
              </a:solidFill>
              <a:latin typeface="+mj-lt"/>
            </a:endParaRPr>
          </a:p>
          <a:p>
            <a:pPr marL="358902" indent="-285750">
              <a:buClr>
                <a:srgbClr val="03972A"/>
              </a:buClr>
              <a:buFont typeface="Wingdings" pitchFamily="2" charset="2"/>
              <a:buChar char="q"/>
            </a:pPr>
            <a:r>
              <a:rPr lang="nb-NO" sz="1400" b="1" dirty="0">
                <a:solidFill>
                  <a:schemeClr val="accent5">
                    <a:lumMod val="50000"/>
                  </a:schemeClr>
                </a:solidFill>
                <a:latin typeface="+mj-lt"/>
              </a:rPr>
              <a:t>Rutiner som sikrer at tilsynsmyndighet, ansatte, foresatte og barna får nødvendig informasjon om forhold ved virksomheten som kan ha negativ innvirkning på helsen.</a:t>
            </a:r>
          </a:p>
          <a:p>
            <a:pPr marL="358902" indent="-285750">
              <a:buClr>
                <a:srgbClr val="03972A"/>
              </a:buClr>
              <a:buFont typeface="Wingdings" pitchFamily="2" charset="2"/>
              <a:buChar char="q"/>
            </a:pPr>
            <a:endParaRPr lang="nb-NO" sz="1400" b="1" dirty="0">
              <a:solidFill>
                <a:schemeClr val="accent5">
                  <a:lumMod val="50000"/>
                </a:schemeClr>
              </a:solidFill>
              <a:latin typeface="+mj-lt"/>
            </a:endParaRPr>
          </a:p>
          <a:p>
            <a:pPr marL="358902" indent="-285750">
              <a:buClr>
                <a:srgbClr val="03972A"/>
              </a:buClr>
              <a:buFont typeface="Wingdings" pitchFamily="2" charset="2"/>
              <a:buChar char="q"/>
            </a:pPr>
            <a:r>
              <a:rPr lang="nb-NO" sz="1400" b="1" dirty="0">
                <a:solidFill>
                  <a:schemeClr val="accent5">
                    <a:lumMod val="50000"/>
                  </a:schemeClr>
                </a:solidFill>
                <a:latin typeface="+mj-lt"/>
              </a:rPr>
              <a:t>Rutiner for oppfølging av opplysningsplikten. Varsling til riktig instans når det oppstår forhold som kan ha negativ innvirkning på barnas helse og trivsel.</a:t>
            </a:r>
          </a:p>
          <a:p>
            <a:pPr marL="358902" indent="-285750">
              <a:buClr>
                <a:srgbClr val="03972A"/>
              </a:buClr>
              <a:buFont typeface="Wingdings" pitchFamily="2" charset="2"/>
              <a:buChar char="q"/>
            </a:pPr>
            <a:endParaRPr lang="nb-NO" sz="1400" b="1" dirty="0">
              <a:solidFill>
                <a:schemeClr val="accent5">
                  <a:lumMod val="50000"/>
                </a:schemeClr>
              </a:solidFill>
              <a:latin typeface="+mj-lt"/>
            </a:endParaRPr>
          </a:p>
          <a:p>
            <a:pPr marL="358902" indent="-285750">
              <a:buClr>
                <a:srgbClr val="03972A"/>
              </a:buClr>
              <a:buFont typeface="Wingdings" pitchFamily="2" charset="2"/>
              <a:buChar char="q"/>
            </a:pPr>
            <a:r>
              <a:rPr lang="nb-NO" sz="1400" b="1" dirty="0">
                <a:solidFill>
                  <a:schemeClr val="accent5">
                    <a:lumMod val="50000"/>
                  </a:schemeClr>
                </a:solidFill>
                <a:latin typeface="+mj-lt"/>
              </a:rPr>
              <a:t>Virksomheten og helsemyndigheten (for. eks. kommuneoverlege, helsesøster, miljørettet helsevern) samarbeider om utarbeidelsen av rutiner, for hva som skal varsles og til hvem når det gjelder forhold som kan ha negativ innvirkning på helsen.</a:t>
            </a:r>
          </a:p>
          <a:p>
            <a:pPr marL="1154430" lvl="1" indent="-285750">
              <a:buFont typeface="Arial" pitchFamily="34" charset="0"/>
              <a:buChar char="•"/>
            </a:pPr>
            <a:endParaRPr lang="nb-NO" sz="1600" b="1" dirty="0">
              <a:solidFill>
                <a:schemeClr val="accent5">
                  <a:lumMod val="50000"/>
                </a:schemeClr>
              </a:solidFill>
              <a:latin typeface="+mj-lt"/>
            </a:endParaRPr>
          </a:p>
        </p:txBody>
      </p:sp>
      <p:sp>
        <p:nvSpPr>
          <p:cNvPr id="2" name="Plassholder for lysbildenummer 1"/>
          <p:cNvSpPr>
            <a:spLocks noGrp="1"/>
          </p:cNvSpPr>
          <p:nvPr>
            <p:ph type="sldNum" sz="quarter" idx="12"/>
          </p:nvPr>
        </p:nvSpPr>
        <p:spPr/>
        <p:txBody>
          <a:bodyPr/>
          <a:lstStyle/>
          <a:p>
            <a:fld id="{E1FC40B5-AB8A-4E8A-8EDD-DE4BEC2B4ED2}" type="slidenum">
              <a:rPr lang="nb-NO" smtClean="0"/>
              <a:pPr/>
              <a:t>10</a:t>
            </a:fld>
            <a:endParaRPr lang="nb-NO"/>
          </a:p>
        </p:txBody>
      </p:sp>
    </p:spTree>
    <p:extLst>
      <p:ext uri="{BB962C8B-B14F-4D97-AF65-F5344CB8AC3E}">
        <p14:creationId xmlns:p14="http://schemas.microsoft.com/office/powerpoint/2010/main" val="356540427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p:cNvSpPr>
            <a:spLocks noGrp="1"/>
          </p:cNvSpPr>
          <p:nvPr>
            <p:ph type="title"/>
          </p:nvPr>
        </p:nvSpPr>
        <p:spPr>
          <a:xfrm>
            <a:off x="467544" y="1628800"/>
            <a:ext cx="8219256" cy="1296144"/>
          </a:xfrm>
        </p:spPr>
        <p:txBody>
          <a:bodyPr anchor="t"/>
          <a:lstStyle/>
          <a:p>
            <a:pPr marL="137160" indent="0" algn="ctr"/>
            <a:r>
              <a:rPr lang="nb-NO" dirty="0">
                <a:solidFill>
                  <a:schemeClr val="bg2">
                    <a:lumMod val="50000"/>
                  </a:schemeClr>
                </a:solidFill>
                <a:effectLst/>
                <a:latin typeface="Arial" pitchFamily="34" charset="0"/>
                <a:cs typeface="Arial" pitchFamily="34" charset="0"/>
              </a:rPr>
              <a:t>Hva forventer Kommuneoverlegen som tilsynsmyndighet av skolen / barnehagen?</a:t>
            </a:r>
            <a:br>
              <a:rPr lang="nb-NO" sz="1600" dirty="0">
                <a:solidFill>
                  <a:schemeClr val="bg2">
                    <a:lumMod val="50000"/>
                  </a:schemeClr>
                </a:solidFill>
                <a:effectLst/>
                <a:latin typeface="Arial" pitchFamily="34" charset="0"/>
                <a:cs typeface="Arial" pitchFamily="34" charset="0"/>
              </a:rPr>
            </a:br>
            <a:br>
              <a:rPr lang="nb-NO" sz="1600" dirty="0">
                <a:solidFill>
                  <a:schemeClr val="bg2">
                    <a:lumMod val="50000"/>
                  </a:schemeClr>
                </a:solidFill>
                <a:effectLst/>
                <a:latin typeface="Arial" pitchFamily="34" charset="0"/>
                <a:cs typeface="Arial" pitchFamily="34" charset="0"/>
              </a:rPr>
            </a:br>
            <a:endParaRPr lang="nb-NO" sz="1600" dirty="0">
              <a:effectLst/>
              <a:latin typeface="Arial" pitchFamily="34" charset="0"/>
              <a:cs typeface="Arial" pitchFamily="34" charset="0"/>
            </a:endParaRPr>
          </a:p>
        </p:txBody>
      </p:sp>
      <p:sp>
        <p:nvSpPr>
          <p:cNvPr id="2" name="Plassholder for lysbildenummer 1"/>
          <p:cNvSpPr>
            <a:spLocks noGrp="1"/>
          </p:cNvSpPr>
          <p:nvPr>
            <p:ph type="sldNum" sz="quarter" idx="12"/>
          </p:nvPr>
        </p:nvSpPr>
        <p:spPr/>
        <p:txBody>
          <a:bodyPr/>
          <a:lstStyle/>
          <a:p>
            <a:fld id="{E1FC40B5-AB8A-4E8A-8EDD-DE4BEC2B4ED2}" type="slidenum">
              <a:rPr lang="nb-NO" smtClean="0"/>
              <a:pPr/>
              <a:t>11</a:t>
            </a:fld>
            <a:endParaRPr lang="nb-NO"/>
          </a:p>
        </p:txBody>
      </p:sp>
    </p:spTree>
    <p:extLst>
      <p:ext uri="{BB962C8B-B14F-4D97-AF65-F5344CB8AC3E}">
        <p14:creationId xmlns:p14="http://schemas.microsoft.com/office/powerpoint/2010/main" val="20308634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p:cNvSpPr>
            <a:spLocks noGrp="1"/>
          </p:cNvSpPr>
          <p:nvPr>
            <p:ph type="title"/>
          </p:nvPr>
        </p:nvSpPr>
        <p:spPr>
          <a:xfrm>
            <a:off x="467544" y="2420888"/>
            <a:ext cx="8219256" cy="1296144"/>
          </a:xfrm>
        </p:spPr>
        <p:txBody>
          <a:bodyPr anchor="t"/>
          <a:lstStyle/>
          <a:p>
            <a:pPr marL="137160" indent="0" algn="ctr"/>
            <a:r>
              <a:rPr lang="nb-NO" dirty="0">
                <a:solidFill>
                  <a:schemeClr val="bg2">
                    <a:lumMod val="50000"/>
                  </a:schemeClr>
                </a:solidFill>
                <a:effectLst/>
                <a:latin typeface="Arial" pitchFamily="34" charset="0"/>
                <a:cs typeface="Arial" pitchFamily="34" charset="0"/>
              </a:rPr>
              <a:t>At informasjonsplikten overholdes av skolen / barnehagen.</a:t>
            </a:r>
            <a:br>
              <a:rPr lang="nb-NO" sz="1600" dirty="0">
                <a:solidFill>
                  <a:schemeClr val="bg2">
                    <a:lumMod val="50000"/>
                  </a:schemeClr>
                </a:solidFill>
                <a:effectLst/>
                <a:latin typeface="Arial" pitchFamily="34" charset="0"/>
                <a:cs typeface="Arial" pitchFamily="34" charset="0"/>
              </a:rPr>
            </a:br>
            <a:br>
              <a:rPr lang="nb-NO" sz="1600" dirty="0">
                <a:solidFill>
                  <a:schemeClr val="bg2">
                    <a:lumMod val="50000"/>
                  </a:schemeClr>
                </a:solidFill>
                <a:effectLst/>
                <a:latin typeface="Arial" pitchFamily="34" charset="0"/>
                <a:cs typeface="Arial" pitchFamily="34" charset="0"/>
              </a:rPr>
            </a:br>
            <a:endParaRPr lang="nb-NO" sz="1600" dirty="0">
              <a:effectLst/>
              <a:latin typeface="Arial" pitchFamily="34" charset="0"/>
              <a:cs typeface="Arial" pitchFamily="34" charset="0"/>
            </a:endParaRPr>
          </a:p>
        </p:txBody>
      </p:sp>
      <p:sp>
        <p:nvSpPr>
          <p:cNvPr id="2" name="Plassholder for lysbildenummer 1"/>
          <p:cNvSpPr>
            <a:spLocks noGrp="1"/>
          </p:cNvSpPr>
          <p:nvPr>
            <p:ph type="sldNum" sz="quarter" idx="12"/>
          </p:nvPr>
        </p:nvSpPr>
        <p:spPr/>
        <p:txBody>
          <a:bodyPr/>
          <a:lstStyle/>
          <a:p>
            <a:fld id="{E1FC40B5-AB8A-4E8A-8EDD-DE4BEC2B4ED2}" type="slidenum">
              <a:rPr lang="nb-NO" smtClean="0"/>
              <a:pPr/>
              <a:t>12</a:t>
            </a:fld>
            <a:endParaRPr lang="nb-NO"/>
          </a:p>
        </p:txBody>
      </p:sp>
    </p:spTree>
    <p:extLst>
      <p:ext uri="{BB962C8B-B14F-4D97-AF65-F5344CB8AC3E}">
        <p14:creationId xmlns:p14="http://schemas.microsoft.com/office/powerpoint/2010/main" val="11301620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p:cNvSpPr>
            <a:spLocks noGrp="1"/>
          </p:cNvSpPr>
          <p:nvPr>
            <p:ph type="title"/>
          </p:nvPr>
        </p:nvSpPr>
        <p:spPr>
          <a:xfrm>
            <a:off x="467544" y="2420888"/>
            <a:ext cx="8219256" cy="1296144"/>
          </a:xfrm>
        </p:spPr>
        <p:txBody>
          <a:bodyPr anchor="t"/>
          <a:lstStyle/>
          <a:p>
            <a:pPr marL="137160" indent="0" algn="ctr"/>
            <a:r>
              <a:rPr lang="nb-NO" dirty="0">
                <a:solidFill>
                  <a:schemeClr val="bg2">
                    <a:lumMod val="50000"/>
                  </a:schemeClr>
                </a:solidFill>
                <a:effectLst/>
                <a:latin typeface="Arial" pitchFamily="34" charset="0"/>
                <a:cs typeface="Arial" pitchFamily="34" charset="0"/>
              </a:rPr>
              <a:t>Hvem skal informere?</a:t>
            </a:r>
            <a:br>
              <a:rPr lang="nb-NO" sz="1600" dirty="0">
                <a:solidFill>
                  <a:schemeClr val="bg2">
                    <a:lumMod val="50000"/>
                  </a:schemeClr>
                </a:solidFill>
                <a:effectLst/>
                <a:latin typeface="Arial" pitchFamily="34" charset="0"/>
                <a:cs typeface="Arial" pitchFamily="34" charset="0"/>
              </a:rPr>
            </a:br>
            <a:br>
              <a:rPr lang="nb-NO" sz="1600" dirty="0">
                <a:solidFill>
                  <a:schemeClr val="bg2">
                    <a:lumMod val="50000"/>
                  </a:schemeClr>
                </a:solidFill>
                <a:effectLst/>
                <a:latin typeface="Arial" pitchFamily="34" charset="0"/>
                <a:cs typeface="Arial" pitchFamily="34" charset="0"/>
              </a:rPr>
            </a:br>
            <a:endParaRPr lang="nb-NO" sz="1600" dirty="0">
              <a:effectLst/>
              <a:latin typeface="Arial" pitchFamily="34" charset="0"/>
              <a:cs typeface="Arial" pitchFamily="34" charset="0"/>
            </a:endParaRPr>
          </a:p>
        </p:txBody>
      </p:sp>
      <p:sp>
        <p:nvSpPr>
          <p:cNvPr id="2" name="Plassholder for lysbildenummer 1"/>
          <p:cNvSpPr>
            <a:spLocks noGrp="1"/>
          </p:cNvSpPr>
          <p:nvPr>
            <p:ph type="sldNum" sz="quarter" idx="12"/>
          </p:nvPr>
        </p:nvSpPr>
        <p:spPr/>
        <p:txBody>
          <a:bodyPr/>
          <a:lstStyle/>
          <a:p>
            <a:fld id="{E1FC40B5-AB8A-4E8A-8EDD-DE4BEC2B4ED2}" type="slidenum">
              <a:rPr lang="nb-NO" smtClean="0"/>
              <a:pPr/>
              <a:t>13</a:t>
            </a:fld>
            <a:endParaRPr lang="nb-NO"/>
          </a:p>
        </p:txBody>
      </p:sp>
    </p:spTree>
    <p:extLst>
      <p:ext uri="{BB962C8B-B14F-4D97-AF65-F5344CB8AC3E}">
        <p14:creationId xmlns:p14="http://schemas.microsoft.com/office/powerpoint/2010/main" val="246003734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p:cNvSpPr>
            <a:spLocks noGrp="1"/>
          </p:cNvSpPr>
          <p:nvPr>
            <p:ph type="title"/>
          </p:nvPr>
        </p:nvSpPr>
        <p:spPr>
          <a:xfrm>
            <a:off x="467544" y="2420888"/>
            <a:ext cx="8219256" cy="1296144"/>
          </a:xfrm>
        </p:spPr>
        <p:txBody>
          <a:bodyPr anchor="t"/>
          <a:lstStyle/>
          <a:p>
            <a:pPr marL="137160" indent="0" algn="ctr"/>
            <a:r>
              <a:rPr lang="nb-NO" dirty="0">
                <a:solidFill>
                  <a:schemeClr val="bg2">
                    <a:lumMod val="50000"/>
                  </a:schemeClr>
                </a:solidFill>
                <a:effectLst/>
                <a:latin typeface="Arial" pitchFamily="34" charset="0"/>
                <a:cs typeface="Arial" pitchFamily="34" charset="0"/>
              </a:rPr>
              <a:t>Skolen / barnehagen</a:t>
            </a:r>
            <a:br>
              <a:rPr lang="nb-NO" sz="1600" dirty="0">
                <a:solidFill>
                  <a:schemeClr val="bg2">
                    <a:lumMod val="50000"/>
                  </a:schemeClr>
                </a:solidFill>
                <a:effectLst/>
                <a:latin typeface="Arial" pitchFamily="34" charset="0"/>
                <a:cs typeface="Arial" pitchFamily="34" charset="0"/>
              </a:rPr>
            </a:br>
            <a:br>
              <a:rPr lang="nb-NO" sz="1600" dirty="0">
                <a:solidFill>
                  <a:schemeClr val="bg2">
                    <a:lumMod val="50000"/>
                  </a:schemeClr>
                </a:solidFill>
                <a:effectLst/>
                <a:latin typeface="Arial" pitchFamily="34" charset="0"/>
                <a:cs typeface="Arial" pitchFamily="34" charset="0"/>
              </a:rPr>
            </a:br>
            <a:endParaRPr lang="nb-NO" sz="1600" dirty="0">
              <a:effectLst/>
              <a:latin typeface="Arial" pitchFamily="34" charset="0"/>
              <a:cs typeface="Arial" pitchFamily="34" charset="0"/>
            </a:endParaRPr>
          </a:p>
        </p:txBody>
      </p:sp>
      <p:sp>
        <p:nvSpPr>
          <p:cNvPr id="2" name="Plassholder for lysbildenummer 1"/>
          <p:cNvSpPr>
            <a:spLocks noGrp="1"/>
          </p:cNvSpPr>
          <p:nvPr>
            <p:ph type="sldNum" sz="quarter" idx="12"/>
          </p:nvPr>
        </p:nvSpPr>
        <p:spPr/>
        <p:txBody>
          <a:bodyPr/>
          <a:lstStyle/>
          <a:p>
            <a:fld id="{E1FC40B5-AB8A-4E8A-8EDD-DE4BEC2B4ED2}" type="slidenum">
              <a:rPr lang="nb-NO" smtClean="0"/>
              <a:pPr/>
              <a:t>14</a:t>
            </a:fld>
            <a:endParaRPr lang="nb-NO"/>
          </a:p>
        </p:txBody>
      </p:sp>
    </p:spTree>
    <p:extLst>
      <p:ext uri="{BB962C8B-B14F-4D97-AF65-F5344CB8AC3E}">
        <p14:creationId xmlns:p14="http://schemas.microsoft.com/office/powerpoint/2010/main" val="299311990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p:cNvSpPr>
            <a:spLocks noGrp="1"/>
          </p:cNvSpPr>
          <p:nvPr>
            <p:ph type="title"/>
          </p:nvPr>
        </p:nvSpPr>
        <p:spPr>
          <a:xfrm>
            <a:off x="467544" y="2420888"/>
            <a:ext cx="8219256" cy="1296144"/>
          </a:xfrm>
        </p:spPr>
        <p:txBody>
          <a:bodyPr anchor="t"/>
          <a:lstStyle/>
          <a:p>
            <a:pPr marL="137160" indent="0" algn="ctr"/>
            <a:r>
              <a:rPr lang="nb-NO" dirty="0">
                <a:solidFill>
                  <a:schemeClr val="bg2">
                    <a:lumMod val="50000"/>
                  </a:schemeClr>
                </a:solidFill>
                <a:effectLst/>
                <a:latin typeface="Arial" pitchFamily="34" charset="0"/>
                <a:cs typeface="Arial" pitchFamily="34" charset="0"/>
              </a:rPr>
              <a:t>Hvem skal informeres?</a:t>
            </a:r>
            <a:br>
              <a:rPr lang="nb-NO" sz="1600" dirty="0">
                <a:solidFill>
                  <a:schemeClr val="bg2">
                    <a:lumMod val="50000"/>
                  </a:schemeClr>
                </a:solidFill>
                <a:effectLst/>
                <a:latin typeface="Arial" pitchFamily="34" charset="0"/>
                <a:cs typeface="Arial" pitchFamily="34" charset="0"/>
              </a:rPr>
            </a:br>
            <a:br>
              <a:rPr lang="nb-NO" sz="1600" dirty="0">
                <a:solidFill>
                  <a:schemeClr val="bg2">
                    <a:lumMod val="50000"/>
                  </a:schemeClr>
                </a:solidFill>
                <a:effectLst/>
                <a:latin typeface="Arial" pitchFamily="34" charset="0"/>
                <a:cs typeface="Arial" pitchFamily="34" charset="0"/>
              </a:rPr>
            </a:br>
            <a:endParaRPr lang="nb-NO" sz="1600" dirty="0">
              <a:effectLst/>
              <a:latin typeface="Arial" pitchFamily="34" charset="0"/>
              <a:cs typeface="Arial" pitchFamily="34" charset="0"/>
            </a:endParaRPr>
          </a:p>
        </p:txBody>
      </p:sp>
      <p:sp>
        <p:nvSpPr>
          <p:cNvPr id="2" name="Plassholder for lysbildenummer 1"/>
          <p:cNvSpPr>
            <a:spLocks noGrp="1"/>
          </p:cNvSpPr>
          <p:nvPr>
            <p:ph type="sldNum" sz="quarter" idx="12"/>
          </p:nvPr>
        </p:nvSpPr>
        <p:spPr/>
        <p:txBody>
          <a:bodyPr/>
          <a:lstStyle/>
          <a:p>
            <a:fld id="{E1FC40B5-AB8A-4E8A-8EDD-DE4BEC2B4ED2}" type="slidenum">
              <a:rPr lang="nb-NO" smtClean="0"/>
              <a:pPr/>
              <a:t>15</a:t>
            </a:fld>
            <a:endParaRPr lang="nb-NO"/>
          </a:p>
        </p:txBody>
      </p:sp>
    </p:spTree>
    <p:extLst>
      <p:ext uri="{BB962C8B-B14F-4D97-AF65-F5344CB8AC3E}">
        <p14:creationId xmlns:p14="http://schemas.microsoft.com/office/powerpoint/2010/main" val="369917813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p:cNvSpPr>
            <a:spLocks noGrp="1"/>
          </p:cNvSpPr>
          <p:nvPr>
            <p:ph type="title"/>
          </p:nvPr>
        </p:nvSpPr>
        <p:spPr>
          <a:xfrm>
            <a:off x="467544" y="1124744"/>
            <a:ext cx="8219256" cy="2592288"/>
          </a:xfrm>
        </p:spPr>
        <p:txBody>
          <a:bodyPr anchor="t"/>
          <a:lstStyle/>
          <a:p>
            <a:pPr marL="137160" indent="0" algn="ctr"/>
            <a:r>
              <a:rPr lang="nb-NO" dirty="0">
                <a:solidFill>
                  <a:schemeClr val="bg2">
                    <a:lumMod val="50000"/>
                  </a:schemeClr>
                </a:solidFill>
                <a:effectLst/>
                <a:latin typeface="Arial" pitchFamily="34" charset="0"/>
                <a:cs typeface="Arial" pitchFamily="34" charset="0"/>
              </a:rPr>
              <a:t>Du som foresatt !</a:t>
            </a:r>
            <a:br>
              <a:rPr lang="nb-NO" dirty="0">
                <a:solidFill>
                  <a:schemeClr val="bg2">
                    <a:lumMod val="50000"/>
                  </a:schemeClr>
                </a:solidFill>
                <a:effectLst/>
                <a:latin typeface="Arial" pitchFamily="34" charset="0"/>
                <a:cs typeface="Arial" pitchFamily="34" charset="0"/>
              </a:rPr>
            </a:br>
            <a:br>
              <a:rPr lang="nb-NO" dirty="0">
                <a:solidFill>
                  <a:schemeClr val="bg2">
                    <a:lumMod val="50000"/>
                  </a:schemeClr>
                </a:solidFill>
                <a:effectLst/>
                <a:latin typeface="Arial" pitchFamily="34" charset="0"/>
                <a:cs typeface="Arial" pitchFamily="34" charset="0"/>
              </a:rPr>
            </a:br>
            <a:r>
              <a:rPr lang="nb-NO" dirty="0">
                <a:solidFill>
                  <a:schemeClr val="bg2">
                    <a:lumMod val="50000"/>
                  </a:schemeClr>
                </a:solidFill>
                <a:effectLst/>
                <a:latin typeface="Arial" pitchFamily="34" charset="0"/>
                <a:cs typeface="Arial" pitchFamily="34" charset="0"/>
              </a:rPr>
              <a:t>og</a:t>
            </a:r>
            <a:br>
              <a:rPr lang="nb-NO" dirty="0">
                <a:solidFill>
                  <a:schemeClr val="bg2">
                    <a:lumMod val="50000"/>
                  </a:schemeClr>
                </a:solidFill>
                <a:effectLst/>
                <a:latin typeface="Arial" pitchFamily="34" charset="0"/>
                <a:cs typeface="Arial" pitchFamily="34" charset="0"/>
              </a:rPr>
            </a:br>
            <a:br>
              <a:rPr lang="nb-NO" dirty="0">
                <a:solidFill>
                  <a:schemeClr val="bg2">
                    <a:lumMod val="50000"/>
                  </a:schemeClr>
                </a:solidFill>
                <a:effectLst/>
                <a:latin typeface="Arial" pitchFamily="34" charset="0"/>
                <a:cs typeface="Arial" pitchFamily="34" charset="0"/>
              </a:rPr>
            </a:br>
            <a:r>
              <a:rPr lang="nb-NO" dirty="0">
                <a:solidFill>
                  <a:schemeClr val="bg2">
                    <a:lumMod val="50000"/>
                  </a:schemeClr>
                </a:solidFill>
                <a:effectLst/>
                <a:latin typeface="Arial" pitchFamily="34" charset="0"/>
                <a:cs typeface="Arial" pitchFamily="34" charset="0"/>
              </a:rPr>
              <a:t>Kommuneoverlegen</a:t>
            </a:r>
            <a:br>
              <a:rPr lang="nb-NO" sz="1600" dirty="0">
                <a:solidFill>
                  <a:schemeClr val="bg2">
                    <a:lumMod val="50000"/>
                  </a:schemeClr>
                </a:solidFill>
                <a:effectLst/>
                <a:latin typeface="Arial" pitchFamily="34" charset="0"/>
                <a:cs typeface="Arial" pitchFamily="34" charset="0"/>
              </a:rPr>
            </a:br>
            <a:br>
              <a:rPr lang="nb-NO" sz="1600" dirty="0">
                <a:solidFill>
                  <a:schemeClr val="bg2">
                    <a:lumMod val="50000"/>
                  </a:schemeClr>
                </a:solidFill>
                <a:effectLst/>
                <a:latin typeface="Arial" pitchFamily="34" charset="0"/>
                <a:cs typeface="Arial" pitchFamily="34" charset="0"/>
              </a:rPr>
            </a:br>
            <a:endParaRPr lang="nb-NO" sz="1600" dirty="0">
              <a:effectLst/>
              <a:latin typeface="Arial" pitchFamily="34" charset="0"/>
              <a:cs typeface="Arial" pitchFamily="34" charset="0"/>
            </a:endParaRPr>
          </a:p>
        </p:txBody>
      </p:sp>
      <p:sp>
        <p:nvSpPr>
          <p:cNvPr id="2" name="Plassholder for lysbildenummer 1"/>
          <p:cNvSpPr>
            <a:spLocks noGrp="1"/>
          </p:cNvSpPr>
          <p:nvPr>
            <p:ph type="sldNum" sz="quarter" idx="12"/>
          </p:nvPr>
        </p:nvSpPr>
        <p:spPr/>
        <p:txBody>
          <a:bodyPr/>
          <a:lstStyle/>
          <a:p>
            <a:fld id="{E1FC40B5-AB8A-4E8A-8EDD-DE4BEC2B4ED2}" type="slidenum">
              <a:rPr lang="nb-NO" smtClean="0"/>
              <a:pPr/>
              <a:t>16</a:t>
            </a:fld>
            <a:endParaRPr lang="nb-NO"/>
          </a:p>
        </p:txBody>
      </p:sp>
    </p:spTree>
    <p:extLst>
      <p:ext uri="{BB962C8B-B14F-4D97-AF65-F5344CB8AC3E}">
        <p14:creationId xmlns:p14="http://schemas.microsoft.com/office/powerpoint/2010/main" val="4357965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p:cNvSpPr>
            <a:spLocks noGrp="1"/>
          </p:cNvSpPr>
          <p:nvPr>
            <p:ph type="title"/>
          </p:nvPr>
        </p:nvSpPr>
        <p:spPr>
          <a:xfrm>
            <a:off x="467544" y="2420888"/>
            <a:ext cx="8219256" cy="1296144"/>
          </a:xfrm>
        </p:spPr>
        <p:txBody>
          <a:bodyPr anchor="t"/>
          <a:lstStyle/>
          <a:p>
            <a:pPr marL="137160" indent="0" algn="ctr"/>
            <a:r>
              <a:rPr lang="nb-NO" dirty="0">
                <a:solidFill>
                  <a:schemeClr val="bg2">
                    <a:lumMod val="50000"/>
                  </a:schemeClr>
                </a:solidFill>
                <a:effectLst/>
                <a:latin typeface="Arial" pitchFamily="34" charset="0"/>
                <a:cs typeface="Arial" pitchFamily="34" charset="0"/>
              </a:rPr>
              <a:t>Hva skal det informeres om?</a:t>
            </a:r>
            <a:br>
              <a:rPr lang="nb-NO" sz="1600" dirty="0">
                <a:solidFill>
                  <a:schemeClr val="bg2">
                    <a:lumMod val="50000"/>
                  </a:schemeClr>
                </a:solidFill>
                <a:effectLst/>
                <a:latin typeface="Arial" pitchFamily="34" charset="0"/>
                <a:cs typeface="Arial" pitchFamily="34" charset="0"/>
              </a:rPr>
            </a:br>
            <a:br>
              <a:rPr lang="nb-NO" sz="1600" dirty="0">
                <a:solidFill>
                  <a:schemeClr val="bg2">
                    <a:lumMod val="50000"/>
                  </a:schemeClr>
                </a:solidFill>
                <a:effectLst/>
                <a:latin typeface="Arial" pitchFamily="34" charset="0"/>
                <a:cs typeface="Arial" pitchFamily="34" charset="0"/>
              </a:rPr>
            </a:br>
            <a:endParaRPr lang="nb-NO" sz="1600" dirty="0">
              <a:effectLst/>
              <a:latin typeface="Arial" pitchFamily="34" charset="0"/>
              <a:cs typeface="Arial" pitchFamily="34" charset="0"/>
            </a:endParaRPr>
          </a:p>
        </p:txBody>
      </p:sp>
      <p:sp>
        <p:nvSpPr>
          <p:cNvPr id="2" name="Plassholder for lysbildenummer 1"/>
          <p:cNvSpPr>
            <a:spLocks noGrp="1"/>
          </p:cNvSpPr>
          <p:nvPr>
            <p:ph type="sldNum" sz="quarter" idx="12"/>
          </p:nvPr>
        </p:nvSpPr>
        <p:spPr/>
        <p:txBody>
          <a:bodyPr/>
          <a:lstStyle/>
          <a:p>
            <a:fld id="{E1FC40B5-AB8A-4E8A-8EDD-DE4BEC2B4ED2}" type="slidenum">
              <a:rPr lang="nb-NO" smtClean="0"/>
              <a:pPr/>
              <a:t>17</a:t>
            </a:fld>
            <a:endParaRPr lang="nb-NO"/>
          </a:p>
        </p:txBody>
      </p:sp>
    </p:spTree>
    <p:extLst>
      <p:ext uri="{BB962C8B-B14F-4D97-AF65-F5344CB8AC3E}">
        <p14:creationId xmlns:p14="http://schemas.microsoft.com/office/powerpoint/2010/main" val="47501440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p:cNvSpPr>
            <a:spLocks noGrp="1"/>
          </p:cNvSpPr>
          <p:nvPr>
            <p:ph type="title"/>
          </p:nvPr>
        </p:nvSpPr>
        <p:spPr>
          <a:xfrm>
            <a:off x="457200" y="274638"/>
            <a:ext cx="8229600" cy="706090"/>
          </a:xfrm>
        </p:spPr>
        <p:txBody>
          <a:bodyPr>
            <a:normAutofit/>
          </a:bodyPr>
          <a:lstStyle/>
          <a:p>
            <a:pPr algn="l"/>
            <a:r>
              <a:rPr lang="nb-NO" sz="1000" dirty="0">
                <a:solidFill>
                  <a:schemeClr val="bg2">
                    <a:lumMod val="50000"/>
                  </a:schemeClr>
                </a:solidFill>
                <a:effectLst/>
                <a:latin typeface="Arial" pitchFamily="34" charset="0"/>
                <a:cs typeface="Arial" pitchFamily="34" charset="0"/>
              </a:rPr>
              <a:t>:</a:t>
            </a:r>
            <a:br>
              <a:rPr lang="nb-NO" sz="1000" dirty="0">
                <a:solidFill>
                  <a:schemeClr val="bg2">
                    <a:lumMod val="50000"/>
                  </a:schemeClr>
                </a:solidFill>
                <a:effectLst/>
                <a:latin typeface="Arial" pitchFamily="34" charset="0"/>
                <a:cs typeface="Arial" pitchFamily="34" charset="0"/>
              </a:rPr>
            </a:br>
            <a:br>
              <a:rPr lang="nb-NO" sz="1000" dirty="0">
                <a:solidFill>
                  <a:schemeClr val="bg2">
                    <a:lumMod val="50000"/>
                  </a:schemeClr>
                </a:solidFill>
                <a:effectLst/>
                <a:latin typeface="Arial" pitchFamily="34" charset="0"/>
                <a:cs typeface="Arial" pitchFamily="34" charset="0"/>
              </a:rPr>
            </a:br>
            <a:endParaRPr lang="nb-NO" sz="1000" dirty="0"/>
          </a:p>
        </p:txBody>
      </p:sp>
      <p:sp>
        <p:nvSpPr>
          <p:cNvPr id="7" name="Plassholder for innhold 6"/>
          <p:cNvSpPr>
            <a:spLocks noGrp="1"/>
          </p:cNvSpPr>
          <p:nvPr>
            <p:ph idx="1"/>
          </p:nvPr>
        </p:nvSpPr>
        <p:spPr>
          <a:xfrm>
            <a:off x="457200" y="476672"/>
            <a:ext cx="8229600" cy="5853910"/>
          </a:xfrm>
          <a:prstGeom prst="rect">
            <a:avLst/>
          </a:prstGeom>
        </p:spPr>
        <p:txBody>
          <a:bodyPr wrap="square">
            <a:spAutoFit/>
          </a:bodyPr>
          <a:lstStyle/>
          <a:p>
            <a:pPr>
              <a:lnSpc>
                <a:spcPct val="150000"/>
              </a:lnSpc>
              <a:buClr>
                <a:srgbClr val="00B050"/>
              </a:buClr>
            </a:pPr>
            <a:r>
              <a:rPr lang="nb-NO" sz="1800" dirty="0">
                <a:solidFill>
                  <a:schemeClr val="bg2">
                    <a:lumMod val="75000"/>
                  </a:schemeClr>
                </a:solidFill>
                <a:latin typeface="+mj-lt"/>
              </a:rPr>
              <a:t>Klager på inneklima</a:t>
            </a:r>
          </a:p>
          <a:p>
            <a:pPr>
              <a:lnSpc>
                <a:spcPct val="150000"/>
              </a:lnSpc>
              <a:buClr>
                <a:srgbClr val="00B050"/>
              </a:buClr>
            </a:pPr>
            <a:r>
              <a:rPr lang="nb-NO" sz="1800" dirty="0">
                <a:solidFill>
                  <a:schemeClr val="bg2">
                    <a:lumMod val="75000"/>
                  </a:schemeClr>
                </a:solidFill>
                <a:latin typeface="+mj-lt"/>
              </a:rPr>
              <a:t>Ventilasjonsanlegg som ikke virker over tid</a:t>
            </a:r>
          </a:p>
          <a:p>
            <a:pPr>
              <a:lnSpc>
                <a:spcPct val="150000"/>
              </a:lnSpc>
              <a:buClr>
                <a:srgbClr val="00B050"/>
              </a:buClr>
            </a:pPr>
            <a:r>
              <a:rPr lang="nb-NO" sz="1800" dirty="0">
                <a:solidFill>
                  <a:schemeClr val="bg2">
                    <a:lumMod val="75000"/>
                  </a:schemeClr>
                </a:solidFill>
                <a:latin typeface="+mj-lt"/>
              </a:rPr>
              <a:t>Utilfredsstillende renhold</a:t>
            </a:r>
          </a:p>
          <a:p>
            <a:pPr>
              <a:lnSpc>
                <a:spcPct val="150000"/>
              </a:lnSpc>
              <a:buClr>
                <a:srgbClr val="00B050"/>
              </a:buClr>
            </a:pPr>
            <a:r>
              <a:rPr lang="nb-NO" sz="1800" dirty="0">
                <a:solidFill>
                  <a:schemeClr val="bg2">
                    <a:lumMod val="75000"/>
                  </a:schemeClr>
                </a:solidFill>
                <a:latin typeface="+mj-lt"/>
              </a:rPr>
              <a:t>Oppussingsarbeider som forårsaker støy, lukt eller sikkerhetsmessige utfordringer</a:t>
            </a:r>
          </a:p>
          <a:p>
            <a:pPr>
              <a:lnSpc>
                <a:spcPct val="150000"/>
              </a:lnSpc>
              <a:buClr>
                <a:srgbClr val="00B050"/>
              </a:buClr>
            </a:pPr>
            <a:r>
              <a:rPr lang="nb-NO" sz="1800" dirty="0">
                <a:solidFill>
                  <a:schemeClr val="bg2">
                    <a:lumMod val="75000"/>
                  </a:schemeClr>
                </a:solidFill>
                <a:latin typeface="+mj-lt"/>
              </a:rPr>
              <a:t>Forhold som kan forårsake smitte blant barn og ansatte</a:t>
            </a:r>
          </a:p>
          <a:p>
            <a:pPr>
              <a:lnSpc>
                <a:spcPct val="150000"/>
              </a:lnSpc>
              <a:buClr>
                <a:srgbClr val="00B050"/>
              </a:buClr>
            </a:pPr>
            <a:r>
              <a:rPr lang="nb-NO" sz="1800" dirty="0">
                <a:solidFill>
                  <a:schemeClr val="bg2">
                    <a:lumMod val="75000"/>
                  </a:schemeClr>
                </a:solidFill>
                <a:latin typeface="+mj-lt"/>
              </a:rPr>
              <a:t>Utfordringer i det psykososiale miljøet  (trivsel)</a:t>
            </a:r>
          </a:p>
          <a:p>
            <a:pPr>
              <a:lnSpc>
                <a:spcPct val="150000"/>
              </a:lnSpc>
              <a:buClr>
                <a:srgbClr val="00B050"/>
              </a:buClr>
            </a:pPr>
            <a:r>
              <a:rPr lang="nb-NO" sz="1800" dirty="0">
                <a:solidFill>
                  <a:schemeClr val="bg2">
                    <a:lumMod val="75000"/>
                  </a:schemeClr>
                </a:solidFill>
                <a:latin typeface="+mj-lt"/>
              </a:rPr>
              <a:t>Alvorlige skader og hendelser barn har vært utsatt for</a:t>
            </a:r>
          </a:p>
          <a:p>
            <a:pPr>
              <a:buClr>
                <a:srgbClr val="00B050"/>
              </a:buClr>
            </a:pPr>
            <a:r>
              <a:rPr lang="nb-NO" sz="1800" dirty="0">
                <a:solidFill>
                  <a:schemeClr val="bg2">
                    <a:lumMod val="75000"/>
                  </a:schemeClr>
                </a:solidFill>
                <a:latin typeface="+mj-lt"/>
              </a:rPr>
              <a:t>Manglende godkjenning eller funn av avvik fra forskriften som har blitt avdekkes etter tilsynsbesøk</a:t>
            </a:r>
          </a:p>
          <a:p>
            <a:pPr>
              <a:lnSpc>
                <a:spcPct val="150000"/>
              </a:lnSpc>
              <a:buClr>
                <a:srgbClr val="00B050"/>
              </a:buClr>
            </a:pPr>
            <a:r>
              <a:rPr lang="nb-NO" sz="1800" dirty="0">
                <a:solidFill>
                  <a:schemeClr val="bg2">
                    <a:lumMod val="75000"/>
                  </a:schemeClr>
                </a:solidFill>
                <a:latin typeface="+mj-lt"/>
              </a:rPr>
              <a:t>Skadedyr og skadedyrbekjempelse hvor det benyttes kjemiske bekjempelsesmidler</a:t>
            </a:r>
          </a:p>
          <a:p>
            <a:pPr>
              <a:buClr>
                <a:srgbClr val="00B050"/>
              </a:buClr>
            </a:pPr>
            <a:r>
              <a:rPr lang="nb-NO" sz="1800" dirty="0">
                <a:solidFill>
                  <a:schemeClr val="bg2">
                    <a:lumMod val="75000"/>
                  </a:schemeClr>
                </a:solidFill>
                <a:latin typeface="+mj-lt"/>
              </a:rPr>
              <a:t>Eksterne forhold som virksomheten selv ikke er ansvarlig for, for eksempel støyende anleggsarbeid på nabotomt</a:t>
            </a:r>
          </a:p>
        </p:txBody>
      </p:sp>
      <p:sp>
        <p:nvSpPr>
          <p:cNvPr id="2" name="Plassholder for lysbildenummer 1"/>
          <p:cNvSpPr>
            <a:spLocks noGrp="1"/>
          </p:cNvSpPr>
          <p:nvPr>
            <p:ph type="sldNum" sz="quarter" idx="12"/>
          </p:nvPr>
        </p:nvSpPr>
        <p:spPr/>
        <p:txBody>
          <a:bodyPr/>
          <a:lstStyle/>
          <a:p>
            <a:fld id="{A7E1A8E0-41E0-4374-922B-028390935144}" type="slidenum">
              <a:rPr lang="nb-NO" smtClean="0"/>
              <a:pPr/>
              <a:t>18</a:t>
            </a:fld>
            <a:endParaRPr lang="nb-NO"/>
          </a:p>
        </p:txBody>
      </p:sp>
    </p:spTree>
    <p:extLst>
      <p:ext uri="{BB962C8B-B14F-4D97-AF65-F5344CB8AC3E}">
        <p14:creationId xmlns:p14="http://schemas.microsoft.com/office/powerpoint/2010/main" val="142468900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p:cNvSpPr>
            <a:spLocks noGrp="1"/>
          </p:cNvSpPr>
          <p:nvPr>
            <p:ph type="title"/>
          </p:nvPr>
        </p:nvSpPr>
        <p:spPr>
          <a:xfrm>
            <a:off x="467544" y="2420888"/>
            <a:ext cx="8219256" cy="1296144"/>
          </a:xfrm>
        </p:spPr>
        <p:txBody>
          <a:bodyPr anchor="t"/>
          <a:lstStyle/>
          <a:p>
            <a:pPr marL="137160" indent="0" algn="ctr"/>
            <a:r>
              <a:rPr lang="nb-NO" dirty="0">
                <a:solidFill>
                  <a:schemeClr val="bg2">
                    <a:lumMod val="50000"/>
                  </a:schemeClr>
                </a:solidFill>
                <a:effectLst/>
                <a:latin typeface="Arial" pitchFamily="34" charset="0"/>
                <a:cs typeface="Arial" pitchFamily="34" charset="0"/>
              </a:rPr>
              <a:t>Hvordan skal det informeres?</a:t>
            </a:r>
            <a:br>
              <a:rPr lang="nb-NO" sz="1600" dirty="0">
                <a:solidFill>
                  <a:schemeClr val="bg2">
                    <a:lumMod val="50000"/>
                  </a:schemeClr>
                </a:solidFill>
                <a:effectLst/>
                <a:latin typeface="Arial" pitchFamily="34" charset="0"/>
                <a:cs typeface="Arial" pitchFamily="34" charset="0"/>
              </a:rPr>
            </a:br>
            <a:br>
              <a:rPr lang="nb-NO" sz="1600" dirty="0">
                <a:solidFill>
                  <a:schemeClr val="bg2">
                    <a:lumMod val="50000"/>
                  </a:schemeClr>
                </a:solidFill>
                <a:effectLst/>
                <a:latin typeface="Arial" pitchFamily="34" charset="0"/>
                <a:cs typeface="Arial" pitchFamily="34" charset="0"/>
              </a:rPr>
            </a:br>
            <a:endParaRPr lang="nb-NO" sz="1600" dirty="0">
              <a:effectLst/>
              <a:latin typeface="Arial" pitchFamily="34" charset="0"/>
              <a:cs typeface="Arial" pitchFamily="34" charset="0"/>
            </a:endParaRPr>
          </a:p>
        </p:txBody>
      </p:sp>
      <p:sp>
        <p:nvSpPr>
          <p:cNvPr id="2" name="Plassholder for lysbildenummer 1"/>
          <p:cNvSpPr>
            <a:spLocks noGrp="1"/>
          </p:cNvSpPr>
          <p:nvPr>
            <p:ph type="sldNum" sz="quarter" idx="12"/>
          </p:nvPr>
        </p:nvSpPr>
        <p:spPr/>
        <p:txBody>
          <a:bodyPr/>
          <a:lstStyle/>
          <a:p>
            <a:fld id="{E1FC40B5-AB8A-4E8A-8EDD-DE4BEC2B4ED2}" type="slidenum">
              <a:rPr lang="nb-NO" smtClean="0"/>
              <a:pPr/>
              <a:t>19</a:t>
            </a:fld>
            <a:endParaRPr lang="nb-NO"/>
          </a:p>
        </p:txBody>
      </p:sp>
    </p:spTree>
    <p:extLst>
      <p:ext uri="{BB962C8B-B14F-4D97-AF65-F5344CB8AC3E}">
        <p14:creationId xmlns:p14="http://schemas.microsoft.com/office/powerpoint/2010/main" val="363908578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274638"/>
            <a:ext cx="8229600" cy="778098"/>
          </a:xfrm>
        </p:spPr>
        <p:txBody>
          <a:bodyPr>
            <a:normAutofit/>
          </a:bodyPr>
          <a:lstStyle/>
          <a:p>
            <a:r>
              <a:rPr lang="nb-NO" sz="3200" u="sng" dirty="0">
                <a:solidFill>
                  <a:schemeClr val="bg2">
                    <a:lumMod val="50000"/>
                  </a:schemeClr>
                </a:solidFill>
                <a:effectLst/>
                <a:latin typeface="Arial" pitchFamily="34" charset="0"/>
                <a:cs typeface="Arial" pitchFamily="34" charset="0"/>
              </a:rPr>
              <a:t>Kommuneoverlegen i midtre Namdal</a:t>
            </a:r>
          </a:p>
        </p:txBody>
      </p:sp>
      <p:sp>
        <p:nvSpPr>
          <p:cNvPr id="4" name="Ellipse 3"/>
          <p:cNvSpPr/>
          <p:nvPr/>
        </p:nvSpPr>
        <p:spPr>
          <a:xfrm>
            <a:off x="3419872" y="1196752"/>
            <a:ext cx="1944216" cy="864096"/>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nb-NO" b="1" dirty="0"/>
              <a:t>Kommuneoverlegen</a:t>
            </a:r>
          </a:p>
        </p:txBody>
      </p:sp>
      <p:cxnSp>
        <p:nvCxnSpPr>
          <p:cNvPr id="3085" name="Rett pil 3084"/>
          <p:cNvCxnSpPr>
            <a:stCxn id="4" idx="4"/>
            <a:endCxn id="83" idx="0"/>
          </p:cNvCxnSpPr>
          <p:nvPr/>
        </p:nvCxnSpPr>
        <p:spPr>
          <a:xfrm rot="16200000" flipH="1">
            <a:off x="4824028" y="1628800"/>
            <a:ext cx="1512168" cy="2376264"/>
          </a:xfrm>
          <a:prstGeom prst="bentConnector3">
            <a:avLst>
              <a:gd name="adj1" fmla="val 14518"/>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4" name="Rett pil 33"/>
          <p:cNvCxnSpPr>
            <a:stCxn id="4" idx="4"/>
            <a:endCxn id="95" idx="0"/>
          </p:cNvCxnSpPr>
          <p:nvPr/>
        </p:nvCxnSpPr>
        <p:spPr>
          <a:xfrm rot="16200000" flipH="1">
            <a:off x="4968044" y="1484784"/>
            <a:ext cx="432049" cy="1584176"/>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7" name="Rett pil 36"/>
          <p:cNvCxnSpPr>
            <a:stCxn id="4" idx="4"/>
          </p:cNvCxnSpPr>
          <p:nvPr/>
        </p:nvCxnSpPr>
        <p:spPr>
          <a:xfrm rot="5400000">
            <a:off x="3311860" y="1412776"/>
            <a:ext cx="432049" cy="1728192"/>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1" name="Rett pil 40"/>
          <p:cNvCxnSpPr>
            <a:stCxn id="4" idx="4"/>
            <a:endCxn id="71" idx="0"/>
          </p:cNvCxnSpPr>
          <p:nvPr/>
        </p:nvCxnSpPr>
        <p:spPr>
          <a:xfrm rot="5400000">
            <a:off x="2573777" y="674695"/>
            <a:ext cx="432050" cy="3204356"/>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6" name="Rett pil 55"/>
          <p:cNvCxnSpPr>
            <a:stCxn id="4" idx="4"/>
            <a:endCxn id="72" idx="0"/>
          </p:cNvCxnSpPr>
          <p:nvPr/>
        </p:nvCxnSpPr>
        <p:spPr>
          <a:xfrm rot="5400000">
            <a:off x="2375756" y="1556792"/>
            <a:ext cx="1512169" cy="2520280"/>
          </a:xfrm>
          <a:prstGeom prst="bentConnector3">
            <a:avLst>
              <a:gd name="adj1" fmla="val 15018"/>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 name="Rett pil 6"/>
          <p:cNvCxnSpPr>
            <a:stCxn id="4" idx="4"/>
            <a:endCxn id="75" idx="0"/>
          </p:cNvCxnSpPr>
          <p:nvPr/>
        </p:nvCxnSpPr>
        <p:spPr>
          <a:xfrm rot="5400000">
            <a:off x="3167844" y="2348880"/>
            <a:ext cx="1512168" cy="936104"/>
          </a:xfrm>
          <a:prstGeom prst="bentConnector3">
            <a:avLst>
              <a:gd name="adj1" fmla="val 15018"/>
            </a:avLst>
          </a:prstGeom>
          <a:ln>
            <a:tailEnd type="arrow"/>
          </a:ln>
        </p:spPr>
        <p:style>
          <a:lnRef idx="1">
            <a:schemeClr val="accent1"/>
          </a:lnRef>
          <a:fillRef idx="0">
            <a:schemeClr val="accent1"/>
          </a:fillRef>
          <a:effectRef idx="0">
            <a:schemeClr val="accent1"/>
          </a:effectRef>
          <a:fontRef idx="minor">
            <a:schemeClr val="tx1"/>
          </a:fontRef>
        </p:style>
      </p:cxnSp>
      <p:cxnSp>
        <p:nvCxnSpPr>
          <p:cNvPr id="76" name="Rett pil 75"/>
          <p:cNvCxnSpPr>
            <a:stCxn id="4" idx="4"/>
            <a:endCxn id="89" idx="0"/>
          </p:cNvCxnSpPr>
          <p:nvPr/>
        </p:nvCxnSpPr>
        <p:spPr>
          <a:xfrm rot="16200000" flipH="1">
            <a:off x="4067944" y="2384884"/>
            <a:ext cx="1512168" cy="864096"/>
          </a:xfrm>
          <a:prstGeom prst="bentConnector3">
            <a:avLst>
              <a:gd name="adj1" fmla="val 15017"/>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4" name="Vinkel 53"/>
          <p:cNvCxnSpPr>
            <a:stCxn id="4" idx="4"/>
            <a:endCxn id="78" idx="0"/>
          </p:cNvCxnSpPr>
          <p:nvPr/>
        </p:nvCxnSpPr>
        <p:spPr>
          <a:xfrm rot="16200000" flipH="1">
            <a:off x="5778133" y="674695"/>
            <a:ext cx="432050" cy="3204356"/>
          </a:xfrm>
          <a:prstGeom prst="bentConnector3">
            <a:avLst>
              <a:gd name="adj1" fmla="val 50000"/>
            </a:avLst>
          </a:prstGeom>
          <a:ln>
            <a:tailEnd type="arrow"/>
          </a:ln>
        </p:spPr>
        <p:style>
          <a:lnRef idx="1">
            <a:schemeClr val="accent1"/>
          </a:lnRef>
          <a:fillRef idx="0">
            <a:schemeClr val="accent1"/>
          </a:fillRef>
          <a:effectRef idx="0">
            <a:schemeClr val="accent1"/>
          </a:effectRef>
          <a:fontRef idx="minor">
            <a:schemeClr val="tx1"/>
          </a:fontRef>
        </p:style>
      </p:cxnSp>
      <p:sp>
        <p:nvSpPr>
          <p:cNvPr id="71" name="Avrundet rektangel 70"/>
          <p:cNvSpPr/>
          <p:nvPr/>
        </p:nvSpPr>
        <p:spPr>
          <a:xfrm>
            <a:off x="683568" y="2492898"/>
            <a:ext cx="1008112" cy="828088"/>
          </a:xfrm>
          <a:prstGeom prst="roundRect">
            <a:avLst/>
          </a:prstGeom>
          <a:solidFill>
            <a:srgbClr val="0070C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sz="1400" b="1" dirty="0"/>
          </a:p>
          <a:p>
            <a:pPr algn="ctr"/>
            <a:r>
              <a:rPr lang="nb-NO" sz="1400" b="1" dirty="0"/>
              <a:t>Smitte-vern</a:t>
            </a:r>
          </a:p>
          <a:p>
            <a:pPr algn="ctr"/>
            <a:endParaRPr lang="nb-NO" sz="1400" dirty="0"/>
          </a:p>
        </p:txBody>
      </p:sp>
      <p:sp>
        <p:nvSpPr>
          <p:cNvPr id="72" name="Avrundet rektangel 71"/>
          <p:cNvSpPr/>
          <p:nvPr/>
        </p:nvSpPr>
        <p:spPr>
          <a:xfrm>
            <a:off x="1331640" y="3573017"/>
            <a:ext cx="1080120" cy="576063"/>
          </a:xfrm>
          <a:prstGeom prst="roundRect">
            <a:avLst/>
          </a:prstGeom>
          <a:solidFill>
            <a:srgbClr val="0070C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sz="1400" b="1" dirty="0"/>
          </a:p>
          <a:p>
            <a:pPr algn="ctr"/>
            <a:r>
              <a:rPr lang="nb-NO" sz="1400" b="1" dirty="0"/>
              <a:t>Psykisk helsevern</a:t>
            </a:r>
          </a:p>
          <a:p>
            <a:pPr algn="ctr"/>
            <a:endParaRPr lang="nb-NO" sz="1400" dirty="0"/>
          </a:p>
        </p:txBody>
      </p:sp>
      <p:sp>
        <p:nvSpPr>
          <p:cNvPr id="75" name="Avrundet rektangel 74"/>
          <p:cNvSpPr/>
          <p:nvPr/>
        </p:nvSpPr>
        <p:spPr>
          <a:xfrm>
            <a:off x="2771800" y="3573016"/>
            <a:ext cx="1368152" cy="828092"/>
          </a:xfrm>
          <a:prstGeom prst="roundRect">
            <a:avLst/>
          </a:prstGeom>
          <a:solidFill>
            <a:srgbClr val="0070C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sz="1400" b="1" dirty="0"/>
          </a:p>
          <a:p>
            <a:pPr algn="ctr"/>
            <a:r>
              <a:rPr lang="nb-NO" sz="1400" b="1" dirty="0"/>
              <a:t>Helse-statistikk og epidemiologi</a:t>
            </a:r>
          </a:p>
          <a:p>
            <a:pPr algn="ctr"/>
            <a:endParaRPr lang="nb-NO" sz="1400" dirty="0"/>
          </a:p>
        </p:txBody>
      </p:sp>
      <p:sp>
        <p:nvSpPr>
          <p:cNvPr id="78" name="Avrundet rektangel 77"/>
          <p:cNvSpPr/>
          <p:nvPr/>
        </p:nvSpPr>
        <p:spPr>
          <a:xfrm>
            <a:off x="6948264" y="2492898"/>
            <a:ext cx="1296144" cy="828088"/>
          </a:xfrm>
          <a:prstGeom prst="roundRect">
            <a:avLst/>
          </a:prstGeom>
          <a:solidFill>
            <a:srgbClr val="0070C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sz="1400" b="1" dirty="0"/>
          </a:p>
          <a:p>
            <a:pPr algn="ctr"/>
            <a:r>
              <a:rPr lang="nb-NO" sz="1400" b="1" dirty="0"/>
              <a:t>Helsemessig beredskap</a:t>
            </a:r>
          </a:p>
          <a:p>
            <a:pPr algn="ctr"/>
            <a:endParaRPr lang="nb-NO" sz="1400" dirty="0"/>
          </a:p>
        </p:txBody>
      </p:sp>
      <p:sp>
        <p:nvSpPr>
          <p:cNvPr id="80" name="Avrundet rektangel 79"/>
          <p:cNvSpPr/>
          <p:nvPr/>
        </p:nvSpPr>
        <p:spPr>
          <a:xfrm>
            <a:off x="3671900" y="2492896"/>
            <a:ext cx="1404156" cy="828091"/>
          </a:xfrm>
          <a:prstGeom prst="roundRect">
            <a:avLst/>
          </a:prstGeom>
          <a:solidFill>
            <a:srgbClr val="0070C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sz="1400" b="1" dirty="0"/>
          </a:p>
          <a:p>
            <a:pPr algn="ctr"/>
            <a:r>
              <a:rPr lang="nb-NO" sz="1400" b="1" dirty="0"/>
              <a:t>Medisinsk faglig rådgiver</a:t>
            </a:r>
          </a:p>
          <a:p>
            <a:pPr algn="ctr"/>
            <a:endParaRPr lang="nb-NO" sz="1400" dirty="0"/>
          </a:p>
        </p:txBody>
      </p:sp>
      <p:sp>
        <p:nvSpPr>
          <p:cNvPr id="83" name="Avrundet rektangel 82"/>
          <p:cNvSpPr/>
          <p:nvPr/>
        </p:nvSpPr>
        <p:spPr>
          <a:xfrm>
            <a:off x="6228184" y="3573016"/>
            <a:ext cx="1080120" cy="576063"/>
          </a:xfrm>
          <a:prstGeom prst="roundRect">
            <a:avLst/>
          </a:prstGeom>
          <a:solidFill>
            <a:srgbClr val="0070C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sz="1400" b="1" dirty="0"/>
          </a:p>
          <a:p>
            <a:pPr algn="ctr"/>
            <a:r>
              <a:rPr lang="nb-NO" sz="1400" b="1" dirty="0"/>
              <a:t>Sosial-medisin</a:t>
            </a:r>
          </a:p>
          <a:p>
            <a:pPr algn="ctr"/>
            <a:endParaRPr lang="nb-NO" sz="1400" dirty="0"/>
          </a:p>
        </p:txBody>
      </p:sp>
      <p:sp>
        <p:nvSpPr>
          <p:cNvPr id="89" name="Avrundet rektangel 88"/>
          <p:cNvSpPr/>
          <p:nvPr/>
        </p:nvSpPr>
        <p:spPr>
          <a:xfrm>
            <a:off x="4716016" y="3573016"/>
            <a:ext cx="1080120" cy="576063"/>
          </a:xfrm>
          <a:prstGeom prst="roundRect">
            <a:avLst/>
          </a:prstGeom>
          <a:solidFill>
            <a:srgbClr val="0070C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400" b="1" dirty="0"/>
              <a:t>Helserett</a:t>
            </a:r>
          </a:p>
        </p:txBody>
      </p:sp>
      <p:sp>
        <p:nvSpPr>
          <p:cNvPr id="95" name="Avrundet rektangel 94"/>
          <p:cNvSpPr/>
          <p:nvPr/>
        </p:nvSpPr>
        <p:spPr>
          <a:xfrm>
            <a:off x="5364088" y="2492897"/>
            <a:ext cx="1224136" cy="828090"/>
          </a:xfrm>
          <a:prstGeom prst="roundRect">
            <a:avLst/>
          </a:prstGeom>
          <a:solidFill>
            <a:schemeClr val="tx2">
              <a:lumMod val="50000"/>
            </a:schemeClr>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b-NO" sz="1400" b="1" dirty="0"/>
          </a:p>
          <a:p>
            <a:pPr algn="ctr"/>
            <a:r>
              <a:rPr lang="nb-NO" sz="1400" b="1" dirty="0"/>
              <a:t>Miljørettet helsevern</a:t>
            </a:r>
          </a:p>
          <a:p>
            <a:pPr algn="ctr"/>
            <a:endParaRPr lang="nb-NO" sz="1400" dirty="0"/>
          </a:p>
        </p:txBody>
      </p:sp>
      <p:cxnSp>
        <p:nvCxnSpPr>
          <p:cNvPr id="3133" name="Rett pil 3132"/>
          <p:cNvCxnSpPr>
            <a:stCxn id="4" idx="4"/>
            <a:endCxn id="80" idx="0"/>
          </p:cNvCxnSpPr>
          <p:nvPr/>
        </p:nvCxnSpPr>
        <p:spPr>
          <a:xfrm flipH="1">
            <a:off x="4373978" y="2060848"/>
            <a:ext cx="18002" cy="43204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65" name="Avrundet rektangel 164"/>
          <p:cNvSpPr/>
          <p:nvPr/>
        </p:nvSpPr>
        <p:spPr>
          <a:xfrm>
            <a:off x="2051720" y="2492896"/>
            <a:ext cx="1224136" cy="828090"/>
          </a:xfrm>
          <a:prstGeom prst="roundRect">
            <a:avLst/>
          </a:prstGeom>
          <a:solidFill>
            <a:srgbClr val="0070C0"/>
          </a:solidFill>
          <a:ln>
            <a:solidFill>
              <a:srgbClr val="00B0F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400" b="1" dirty="0"/>
              <a:t>Folkehelse</a:t>
            </a:r>
          </a:p>
        </p:txBody>
      </p:sp>
      <p:sp>
        <p:nvSpPr>
          <p:cNvPr id="3" name="Plassholder for lysbildenummer 2"/>
          <p:cNvSpPr>
            <a:spLocks noGrp="1"/>
          </p:cNvSpPr>
          <p:nvPr>
            <p:ph type="sldNum" sz="quarter" idx="12"/>
          </p:nvPr>
        </p:nvSpPr>
        <p:spPr/>
        <p:txBody>
          <a:bodyPr/>
          <a:lstStyle/>
          <a:p>
            <a:fld id="{12D17FE6-5C67-457D-B72E-1329661823FA}" type="slidenum">
              <a:rPr lang="nb-NO" smtClean="0"/>
              <a:pPr/>
              <a:t>2</a:t>
            </a:fld>
            <a:endParaRPr lang="nb-NO"/>
          </a:p>
        </p:txBody>
      </p:sp>
    </p:spTree>
    <p:extLst>
      <p:ext uri="{BB962C8B-B14F-4D97-AF65-F5344CB8AC3E}">
        <p14:creationId xmlns:p14="http://schemas.microsoft.com/office/powerpoint/2010/main" val="13547765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p:cNvSpPr>
            <a:spLocks noGrp="1"/>
          </p:cNvSpPr>
          <p:nvPr>
            <p:ph type="title"/>
          </p:nvPr>
        </p:nvSpPr>
        <p:spPr>
          <a:xfrm>
            <a:off x="467544" y="1844824"/>
            <a:ext cx="8219256" cy="1872208"/>
          </a:xfrm>
        </p:spPr>
        <p:txBody>
          <a:bodyPr anchor="t"/>
          <a:lstStyle/>
          <a:p>
            <a:pPr marL="137160" indent="0" algn="ctr"/>
            <a:r>
              <a:rPr lang="nb-NO" dirty="0">
                <a:solidFill>
                  <a:schemeClr val="bg2">
                    <a:lumMod val="50000"/>
                  </a:schemeClr>
                </a:solidFill>
                <a:effectLst/>
                <a:latin typeface="Arial" pitchFamily="34" charset="0"/>
                <a:cs typeface="Arial" pitchFamily="34" charset="0"/>
              </a:rPr>
              <a:t>Skolen / barnehagen </a:t>
            </a:r>
            <a:br>
              <a:rPr lang="nb-NO" dirty="0">
                <a:solidFill>
                  <a:schemeClr val="bg2">
                    <a:lumMod val="50000"/>
                  </a:schemeClr>
                </a:solidFill>
                <a:effectLst/>
                <a:latin typeface="Arial" pitchFamily="34" charset="0"/>
                <a:cs typeface="Arial" pitchFamily="34" charset="0"/>
              </a:rPr>
            </a:br>
            <a:r>
              <a:rPr lang="nb-NO" dirty="0">
                <a:solidFill>
                  <a:schemeClr val="bg2">
                    <a:lumMod val="50000"/>
                  </a:schemeClr>
                </a:solidFill>
                <a:effectLst/>
                <a:latin typeface="Arial" pitchFamily="34" charset="0"/>
                <a:cs typeface="Arial" pitchFamily="34" charset="0"/>
              </a:rPr>
              <a:t>må utarbeide en prosedyre for informasjonsplikten</a:t>
            </a:r>
            <a:br>
              <a:rPr lang="nb-NO" sz="1600" dirty="0">
                <a:solidFill>
                  <a:schemeClr val="bg2">
                    <a:lumMod val="50000"/>
                  </a:schemeClr>
                </a:solidFill>
                <a:effectLst/>
                <a:latin typeface="Arial" pitchFamily="34" charset="0"/>
                <a:cs typeface="Arial" pitchFamily="34" charset="0"/>
              </a:rPr>
            </a:br>
            <a:br>
              <a:rPr lang="nb-NO" sz="1600" dirty="0">
                <a:solidFill>
                  <a:schemeClr val="bg2">
                    <a:lumMod val="50000"/>
                  </a:schemeClr>
                </a:solidFill>
                <a:effectLst/>
                <a:latin typeface="Arial" pitchFamily="34" charset="0"/>
                <a:cs typeface="Arial" pitchFamily="34" charset="0"/>
              </a:rPr>
            </a:br>
            <a:endParaRPr lang="nb-NO" sz="1600" dirty="0">
              <a:effectLst/>
              <a:latin typeface="Arial" pitchFamily="34" charset="0"/>
              <a:cs typeface="Arial" pitchFamily="34" charset="0"/>
            </a:endParaRPr>
          </a:p>
        </p:txBody>
      </p:sp>
      <p:sp>
        <p:nvSpPr>
          <p:cNvPr id="2" name="Plassholder for lysbildenummer 1"/>
          <p:cNvSpPr>
            <a:spLocks noGrp="1"/>
          </p:cNvSpPr>
          <p:nvPr>
            <p:ph type="sldNum" sz="quarter" idx="12"/>
          </p:nvPr>
        </p:nvSpPr>
        <p:spPr/>
        <p:txBody>
          <a:bodyPr/>
          <a:lstStyle/>
          <a:p>
            <a:fld id="{E1FC40B5-AB8A-4E8A-8EDD-DE4BEC2B4ED2}" type="slidenum">
              <a:rPr lang="nb-NO" smtClean="0"/>
              <a:pPr/>
              <a:t>20</a:t>
            </a:fld>
            <a:endParaRPr lang="nb-NO"/>
          </a:p>
        </p:txBody>
      </p:sp>
    </p:spTree>
    <p:extLst>
      <p:ext uri="{BB962C8B-B14F-4D97-AF65-F5344CB8AC3E}">
        <p14:creationId xmlns:p14="http://schemas.microsoft.com/office/powerpoint/2010/main" val="28845748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p:cNvSpPr>
            <a:spLocks noGrp="1"/>
          </p:cNvSpPr>
          <p:nvPr>
            <p:ph type="title"/>
          </p:nvPr>
        </p:nvSpPr>
        <p:spPr>
          <a:xfrm>
            <a:off x="457200" y="274638"/>
            <a:ext cx="8229600" cy="706090"/>
          </a:xfrm>
        </p:spPr>
        <p:txBody>
          <a:bodyPr>
            <a:normAutofit fontScale="90000"/>
          </a:bodyPr>
          <a:lstStyle/>
          <a:p>
            <a:pPr algn="l"/>
            <a:r>
              <a:rPr lang="nb-NO" sz="2800" dirty="0">
                <a:solidFill>
                  <a:schemeClr val="bg2">
                    <a:lumMod val="50000"/>
                  </a:schemeClr>
                </a:solidFill>
                <a:effectLst/>
                <a:latin typeface="Arial" pitchFamily="34" charset="0"/>
                <a:cs typeface="Arial" pitchFamily="34" charset="0"/>
              </a:rPr>
              <a:t>Virksomhetens plikter</a:t>
            </a:r>
            <a:r>
              <a:rPr lang="nb-NO" sz="1000" dirty="0">
                <a:solidFill>
                  <a:schemeClr val="bg2">
                    <a:lumMod val="50000"/>
                  </a:schemeClr>
                </a:solidFill>
                <a:effectLst/>
                <a:latin typeface="Arial" pitchFamily="34" charset="0"/>
                <a:cs typeface="Arial" pitchFamily="34" charset="0"/>
              </a:rPr>
              <a:t>:</a:t>
            </a:r>
            <a:br>
              <a:rPr lang="nb-NO" sz="1000" dirty="0">
                <a:solidFill>
                  <a:schemeClr val="bg2">
                    <a:lumMod val="50000"/>
                  </a:schemeClr>
                </a:solidFill>
                <a:effectLst/>
                <a:latin typeface="Arial" pitchFamily="34" charset="0"/>
                <a:cs typeface="Arial" pitchFamily="34" charset="0"/>
              </a:rPr>
            </a:br>
            <a:br>
              <a:rPr lang="nb-NO" sz="1000" dirty="0">
                <a:solidFill>
                  <a:schemeClr val="bg2">
                    <a:lumMod val="50000"/>
                  </a:schemeClr>
                </a:solidFill>
                <a:effectLst/>
                <a:latin typeface="Arial" pitchFamily="34" charset="0"/>
                <a:cs typeface="Arial" pitchFamily="34" charset="0"/>
              </a:rPr>
            </a:br>
            <a:endParaRPr lang="nb-NO" sz="1000" dirty="0"/>
          </a:p>
        </p:txBody>
      </p:sp>
      <p:sp>
        <p:nvSpPr>
          <p:cNvPr id="7" name="Plassholder for innhold 6"/>
          <p:cNvSpPr>
            <a:spLocks noGrp="1"/>
          </p:cNvSpPr>
          <p:nvPr>
            <p:ph idx="1"/>
          </p:nvPr>
        </p:nvSpPr>
        <p:spPr>
          <a:xfrm>
            <a:off x="457200" y="836712"/>
            <a:ext cx="8229600" cy="4967514"/>
          </a:xfrm>
          <a:prstGeom prst="rect">
            <a:avLst/>
          </a:prstGeom>
        </p:spPr>
        <p:txBody>
          <a:bodyPr wrap="square">
            <a:spAutoFit/>
          </a:bodyPr>
          <a:lstStyle/>
          <a:p>
            <a:pPr>
              <a:lnSpc>
                <a:spcPct val="150000"/>
              </a:lnSpc>
              <a:buClr>
                <a:srgbClr val="00B050"/>
              </a:buClr>
            </a:pPr>
            <a:r>
              <a:rPr lang="nb-NO" sz="2400" dirty="0">
                <a:solidFill>
                  <a:schemeClr val="bg2">
                    <a:lumMod val="75000"/>
                  </a:schemeClr>
                </a:solidFill>
                <a:latin typeface="+mj-lt"/>
              </a:rPr>
              <a:t>Ha skriftlig prosedyre / rutine som forteller: </a:t>
            </a:r>
          </a:p>
          <a:p>
            <a:pPr lvl="1">
              <a:lnSpc>
                <a:spcPct val="150000"/>
              </a:lnSpc>
              <a:buClr>
                <a:srgbClr val="00B050"/>
              </a:buClr>
            </a:pPr>
            <a:r>
              <a:rPr lang="nb-NO" dirty="0">
                <a:solidFill>
                  <a:schemeClr val="bg2">
                    <a:lumMod val="75000"/>
                  </a:schemeClr>
                </a:solidFill>
                <a:latin typeface="+mj-lt"/>
              </a:rPr>
              <a:t>Når det skal varsles</a:t>
            </a:r>
          </a:p>
          <a:p>
            <a:pPr lvl="1">
              <a:lnSpc>
                <a:spcPct val="150000"/>
              </a:lnSpc>
              <a:buClr>
                <a:srgbClr val="00B050"/>
              </a:buClr>
            </a:pPr>
            <a:r>
              <a:rPr lang="nb-NO" dirty="0">
                <a:solidFill>
                  <a:schemeClr val="bg2">
                    <a:lumMod val="75000"/>
                  </a:schemeClr>
                </a:solidFill>
                <a:latin typeface="+mj-lt"/>
              </a:rPr>
              <a:t>Til hvem det skal varsles </a:t>
            </a:r>
            <a:r>
              <a:rPr lang="nb-NO" sz="1800" dirty="0">
                <a:solidFill>
                  <a:schemeClr val="bg2">
                    <a:lumMod val="75000"/>
                  </a:schemeClr>
                </a:solidFill>
                <a:latin typeface="+mj-lt"/>
              </a:rPr>
              <a:t>(kommuneoverlege / foresatt)</a:t>
            </a:r>
            <a:endParaRPr lang="nb-NO" dirty="0">
              <a:solidFill>
                <a:schemeClr val="bg2">
                  <a:lumMod val="75000"/>
                </a:schemeClr>
              </a:solidFill>
              <a:latin typeface="+mj-lt"/>
            </a:endParaRPr>
          </a:p>
          <a:p>
            <a:pPr lvl="1">
              <a:lnSpc>
                <a:spcPct val="150000"/>
              </a:lnSpc>
              <a:buClr>
                <a:srgbClr val="00B050"/>
              </a:buClr>
            </a:pPr>
            <a:r>
              <a:rPr lang="nb-NO" dirty="0">
                <a:solidFill>
                  <a:schemeClr val="bg2">
                    <a:lumMod val="75000"/>
                  </a:schemeClr>
                </a:solidFill>
                <a:latin typeface="+mj-lt"/>
              </a:rPr>
              <a:t>Hvordan varselet skal utformes</a:t>
            </a:r>
          </a:p>
          <a:p>
            <a:pPr lvl="1">
              <a:lnSpc>
                <a:spcPct val="150000"/>
              </a:lnSpc>
              <a:buClr>
                <a:srgbClr val="00B050"/>
              </a:buClr>
            </a:pPr>
            <a:r>
              <a:rPr lang="nb-NO" dirty="0">
                <a:solidFill>
                  <a:schemeClr val="bg2">
                    <a:lumMod val="75000"/>
                  </a:schemeClr>
                </a:solidFill>
                <a:latin typeface="+mj-lt"/>
              </a:rPr>
              <a:t>Hvem som skal varsle</a:t>
            </a:r>
          </a:p>
          <a:p>
            <a:pPr lvl="1">
              <a:lnSpc>
                <a:spcPct val="150000"/>
              </a:lnSpc>
              <a:buClr>
                <a:srgbClr val="00B050"/>
              </a:buClr>
            </a:pPr>
            <a:r>
              <a:rPr lang="nb-NO" dirty="0">
                <a:solidFill>
                  <a:schemeClr val="bg2">
                    <a:lumMod val="75000"/>
                  </a:schemeClr>
                </a:solidFill>
                <a:latin typeface="+mj-lt"/>
              </a:rPr>
              <a:t>Hvordan det skal varsles</a:t>
            </a:r>
          </a:p>
          <a:p>
            <a:pPr lvl="1">
              <a:lnSpc>
                <a:spcPct val="150000"/>
              </a:lnSpc>
              <a:buClr>
                <a:srgbClr val="00B050"/>
              </a:buClr>
            </a:pPr>
            <a:r>
              <a:rPr lang="nb-NO" dirty="0">
                <a:solidFill>
                  <a:schemeClr val="bg2">
                    <a:lumMod val="75000"/>
                  </a:schemeClr>
                </a:solidFill>
                <a:latin typeface="+mj-lt"/>
              </a:rPr>
              <a:t>Hvordan det skal dokumenteres at det er varslet, (</a:t>
            </a:r>
            <a:r>
              <a:rPr lang="nb-NO" sz="1800" dirty="0">
                <a:solidFill>
                  <a:schemeClr val="bg2">
                    <a:lumMod val="75000"/>
                  </a:schemeClr>
                </a:solidFill>
                <a:latin typeface="+mj-lt"/>
              </a:rPr>
              <a:t>sporbart ved tilsyn)</a:t>
            </a:r>
          </a:p>
        </p:txBody>
      </p:sp>
      <p:sp>
        <p:nvSpPr>
          <p:cNvPr id="2" name="Plassholder for lysbildenummer 1"/>
          <p:cNvSpPr>
            <a:spLocks noGrp="1"/>
          </p:cNvSpPr>
          <p:nvPr>
            <p:ph type="sldNum" sz="quarter" idx="12"/>
          </p:nvPr>
        </p:nvSpPr>
        <p:spPr/>
        <p:txBody>
          <a:bodyPr/>
          <a:lstStyle/>
          <a:p>
            <a:fld id="{A7E1A8E0-41E0-4374-922B-028390935144}" type="slidenum">
              <a:rPr lang="nb-NO" smtClean="0"/>
              <a:pPr/>
              <a:t>21</a:t>
            </a:fld>
            <a:endParaRPr lang="nb-NO"/>
          </a:p>
        </p:txBody>
      </p:sp>
    </p:spTree>
    <p:extLst>
      <p:ext uri="{BB962C8B-B14F-4D97-AF65-F5344CB8AC3E}">
        <p14:creationId xmlns:p14="http://schemas.microsoft.com/office/powerpoint/2010/main" val="272844266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p:cNvSpPr>
            <a:spLocks noGrp="1"/>
          </p:cNvSpPr>
          <p:nvPr>
            <p:ph type="title"/>
          </p:nvPr>
        </p:nvSpPr>
        <p:spPr>
          <a:xfrm>
            <a:off x="457200" y="274638"/>
            <a:ext cx="8229600" cy="706090"/>
          </a:xfrm>
        </p:spPr>
        <p:txBody>
          <a:bodyPr>
            <a:normAutofit/>
          </a:bodyPr>
          <a:lstStyle/>
          <a:p>
            <a:pPr algn="l"/>
            <a:br>
              <a:rPr lang="nb-NO" sz="1000" dirty="0">
                <a:solidFill>
                  <a:schemeClr val="bg2">
                    <a:lumMod val="50000"/>
                  </a:schemeClr>
                </a:solidFill>
                <a:effectLst/>
                <a:latin typeface="Arial" pitchFamily="34" charset="0"/>
                <a:cs typeface="Arial" pitchFamily="34" charset="0"/>
              </a:rPr>
            </a:br>
            <a:br>
              <a:rPr lang="nb-NO" sz="1000" dirty="0">
                <a:solidFill>
                  <a:schemeClr val="bg2">
                    <a:lumMod val="50000"/>
                  </a:schemeClr>
                </a:solidFill>
                <a:effectLst/>
                <a:latin typeface="Arial" pitchFamily="34" charset="0"/>
                <a:cs typeface="Arial" pitchFamily="34" charset="0"/>
              </a:rPr>
            </a:br>
            <a:endParaRPr lang="nb-NO" sz="1000" dirty="0"/>
          </a:p>
        </p:txBody>
      </p:sp>
      <p:sp>
        <p:nvSpPr>
          <p:cNvPr id="7" name="Plassholder for innhold 6"/>
          <p:cNvSpPr>
            <a:spLocks noGrp="1"/>
          </p:cNvSpPr>
          <p:nvPr>
            <p:ph idx="1"/>
          </p:nvPr>
        </p:nvSpPr>
        <p:spPr>
          <a:xfrm>
            <a:off x="457200" y="836712"/>
            <a:ext cx="8229600" cy="3564053"/>
          </a:xfrm>
          <a:prstGeom prst="rect">
            <a:avLst/>
          </a:prstGeom>
        </p:spPr>
        <p:txBody>
          <a:bodyPr wrap="square">
            <a:spAutoFit/>
          </a:bodyPr>
          <a:lstStyle/>
          <a:p>
            <a:pPr>
              <a:lnSpc>
                <a:spcPct val="150000"/>
              </a:lnSpc>
              <a:buClr>
                <a:srgbClr val="00B050"/>
              </a:buClr>
            </a:pPr>
            <a:r>
              <a:rPr lang="nb-NO" sz="2400" dirty="0">
                <a:solidFill>
                  <a:schemeClr val="bg2">
                    <a:lumMod val="75000"/>
                  </a:schemeClr>
                </a:solidFill>
                <a:latin typeface="+mj-lt"/>
              </a:rPr>
              <a:t>Alle ansatte skal være informert om varslingsplikten og de prosedyren for varsling</a:t>
            </a:r>
          </a:p>
          <a:p>
            <a:pPr>
              <a:lnSpc>
                <a:spcPct val="150000"/>
              </a:lnSpc>
              <a:buClr>
                <a:srgbClr val="00B050"/>
              </a:buClr>
            </a:pPr>
            <a:endParaRPr lang="nb-NO" sz="2400" dirty="0">
              <a:solidFill>
                <a:schemeClr val="bg2">
                  <a:lumMod val="75000"/>
                </a:schemeClr>
              </a:solidFill>
              <a:latin typeface="+mj-lt"/>
            </a:endParaRPr>
          </a:p>
          <a:p>
            <a:pPr>
              <a:lnSpc>
                <a:spcPct val="150000"/>
              </a:lnSpc>
              <a:buClr>
                <a:srgbClr val="00B050"/>
              </a:buClr>
            </a:pPr>
            <a:r>
              <a:rPr lang="nb-NO" sz="2400" dirty="0">
                <a:solidFill>
                  <a:schemeClr val="bg2">
                    <a:lumMod val="75000"/>
                  </a:schemeClr>
                </a:solidFill>
                <a:latin typeface="+mj-lt"/>
              </a:rPr>
              <a:t>Alle foresatte og store barn skal være informert om virksomhetens varslingsplikt og om hva den omfatter</a:t>
            </a:r>
            <a:endParaRPr lang="nb-NO" dirty="0">
              <a:solidFill>
                <a:schemeClr val="bg2">
                  <a:lumMod val="75000"/>
                </a:schemeClr>
              </a:solidFill>
              <a:latin typeface="+mj-lt"/>
            </a:endParaRPr>
          </a:p>
        </p:txBody>
      </p:sp>
      <p:sp>
        <p:nvSpPr>
          <p:cNvPr id="2" name="Plassholder for lysbildenummer 1"/>
          <p:cNvSpPr>
            <a:spLocks noGrp="1"/>
          </p:cNvSpPr>
          <p:nvPr>
            <p:ph type="sldNum" sz="quarter" idx="12"/>
          </p:nvPr>
        </p:nvSpPr>
        <p:spPr/>
        <p:txBody>
          <a:bodyPr/>
          <a:lstStyle/>
          <a:p>
            <a:fld id="{A7E1A8E0-41E0-4374-922B-028390935144}" type="slidenum">
              <a:rPr lang="nb-NO" smtClean="0"/>
              <a:pPr/>
              <a:t>22</a:t>
            </a:fld>
            <a:endParaRPr lang="nb-NO"/>
          </a:p>
        </p:txBody>
      </p:sp>
    </p:spTree>
    <p:extLst>
      <p:ext uri="{BB962C8B-B14F-4D97-AF65-F5344CB8AC3E}">
        <p14:creationId xmlns:p14="http://schemas.microsoft.com/office/powerpoint/2010/main" val="195915042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p:cNvSpPr>
            <a:spLocks noGrp="1"/>
          </p:cNvSpPr>
          <p:nvPr>
            <p:ph type="title"/>
          </p:nvPr>
        </p:nvSpPr>
        <p:spPr>
          <a:xfrm>
            <a:off x="467544" y="2420888"/>
            <a:ext cx="8219256" cy="1296144"/>
          </a:xfrm>
        </p:spPr>
        <p:txBody>
          <a:bodyPr anchor="t"/>
          <a:lstStyle/>
          <a:p>
            <a:pPr marL="137160" indent="0" algn="ctr"/>
            <a:r>
              <a:rPr lang="nb-NO" u="sng" dirty="0">
                <a:solidFill>
                  <a:schemeClr val="bg2">
                    <a:lumMod val="50000"/>
                  </a:schemeClr>
                </a:solidFill>
                <a:effectLst/>
                <a:latin typeface="Arial" pitchFamily="34" charset="0"/>
                <a:cs typeface="Arial" pitchFamily="34" charset="0"/>
              </a:rPr>
              <a:t>klagerettighet</a:t>
            </a:r>
            <a:br>
              <a:rPr lang="nb-NO" sz="1600" dirty="0">
                <a:solidFill>
                  <a:schemeClr val="bg2">
                    <a:lumMod val="50000"/>
                  </a:schemeClr>
                </a:solidFill>
                <a:effectLst/>
                <a:latin typeface="Arial" pitchFamily="34" charset="0"/>
                <a:cs typeface="Arial" pitchFamily="34" charset="0"/>
              </a:rPr>
            </a:br>
            <a:br>
              <a:rPr lang="nb-NO" sz="1600" dirty="0">
                <a:solidFill>
                  <a:schemeClr val="bg2">
                    <a:lumMod val="50000"/>
                  </a:schemeClr>
                </a:solidFill>
                <a:effectLst/>
                <a:latin typeface="Arial" pitchFamily="34" charset="0"/>
                <a:cs typeface="Arial" pitchFamily="34" charset="0"/>
              </a:rPr>
            </a:br>
            <a:endParaRPr lang="nb-NO" sz="1600" dirty="0">
              <a:effectLst/>
              <a:latin typeface="Arial" pitchFamily="34" charset="0"/>
              <a:cs typeface="Arial" pitchFamily="34" charset="0"/>
            </a:endParaRPr>
          </a:p>
        </p:txBody>
      </p:sp>
      <p:sp>
        <p:nvSpPr>
          <p:cNvPr id="2" name="Plassholder for lysbildenummer 1"/>
          <p:cNvSpPr>
            <a:spLocks noGrp="1"/>
          </p:cNvSpPr>
          <p:nvPr>
            <p:ph type="sldNum" sz="quarter" idx="12"/>
          </p:nvPr>
        </p:nvSpPr>
        <p:spPr/>
        <p:txBody>
          <a:bodyPr/>
          <a:lstStyle/>
          <a:p>
            <a:fld id="{E1FC40B5-AB8A-4E8A-8EDD-DE4BEC2B4ED2}" type="slidenum">
              <a:rPr lang="nb-NO" smtClean="0"/>
              <a:pPr/>
              <a:t>23</a:t>
            </a:fld>
            <a:endParaRPr lang="nb-NO"/>
          </a:p>
        </p:txBody>
      </p:sp>
    </p:spTree>
    <p:extLst>
      <p:ext uri="{BB962C8B-B14F-4D97-AF65-F5344CB8AC3E}">
        <p14:creationId xmlns:p14="http://schemas.microsoft.com/office/powerpoint/2010/main" val="755713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p:cNvSpPr>
            <a:spLocks noGrp="1"/>
          </p:cNvSpPr>
          <p:nvPr>
            <p:ph type="title"/>
          </p:nvPr>
        </p:nvSpPr>
        <p:spPr>
          <a:xfrm>
            <a:off x="467544" y="2420888"/>
            <a:ext cx="8219256" cy="1296144"/>
          </a:xfrm>
        </p:spPr>
        <p:txBody>
          <a:bodyPr anchor="t"/>
          <a:lstStyle/>
          <a:p>
            <a:pPr marL="137160" indent="0" algn="ctr"/>
            <a:r>
              <a:rPr lang="nb-NO" b="0" dirty="0">
                <a:solidFill>
                  <a:schemeClr val="bg2">
                    <a:lumMod val="50000"/>
                  </a:schemeClr>
                </a:solidFill>
                <a:effectLst/>
                <a:latin typeface="Arial" pitchFamily="34" charset="0"/>
                <a:cs typeface="Arial" pitchFamily="34" charset="0"/>
              </a:rPr>
              <a:t>Lovgrunnlag for klagerettighet</a:t>
            </a:r>
            <a:br>
              <a:rPr lang="nb-NO" b="0" dirty="0">
                <a:solidFill>
                  <a:schemeClr val="bg2">
                    <a:lumMod val="50000"/>
                  </a:schemeClr>
                </a:solidFill>
                <a:effectLst/>
                <a:latin typeface="Arial" pitchFamily="34" charset="0"/>
                <a:cs typeface="Arial" pitchFamily="34" charset="0"/>
              </a:rPr>
            </a:br>
            <a:br>
              <a:rPr lang="nb-NO" b="0" dirty="0">
                <a:solidFill>
                  <a:schemeClr val="bg2">
                    <a:lumMod val="50000"/>
                  </a:schemeClr>
                </a:solidFill>
                <a:effectLst/>
                <a:latin typeface="Arial" pitchFamily="34" charset="0"/>
                <a:cs typeface="Arial" pitchFamily="34" charset="0"/>
              </a:rPr>
            </a:br>
            <a:r>
              <a:rPr lang="nb-NO" b="0" dirty="0">
                <a:solidFill>
                  <a:schemeClr val="bg2">
                    <a:lumMod val="50000"/>
                  </a:schemeClr>
                </a:solidFill>
                <a:effectLst/>
                <a:latin typeface="Arial" pitchFamily="34" charset="0"/>
                <a:cs typeface="Arial" pitchFamily="34" charset="0"/>
              </a:rPr>
              <a:t>§ 27 i forskriften</a:t>
            </a:r>
            <a:br>
              <a:rPr lang="nb-NO" sz="1600" dirty="0">
                <a:solidFill>
                  <a:schemeClr val="bg2">
                    <a:lumMod val="50000"/>
                  </a:schemeClr>
                </a:solidFill>
                <a:effectLst/>
                <a:latin typeface="Arial" pitchFamily="34" charset="0"/>
                <a:cs typeface="Arial" pitchFamily="34" charset="0"/>
              </a:rPr>
            </a:br>
            <a:br>
              <a:rPr lang="nb-NO" sz="1600" dirty="0">
                <a:solidFill>
                  <a:schemeClr val="bg2">
                    <a:lumMod val="50000"/>
                  </a:schemeClr>
                </a:solidFill>
                <a:effectLst/>
                <a:latin typeface="Arial" pitchFamily="34" charset="0"/>
                <a:cs typeface="Arial" pitchFamily="34" charset="0"/>
              </a:rPr>
            </a:br>
            <a:endParaRPr lang="nb-NO" sz="1600" dirty="0">
              <a:effectLst/>
              <a:latin typeface="Arial" pitchFamily="34" charset="0"/>
              <a:cs typeface="Arial" pitchFamily="34" charset="0"/>
            </a:endParaRPr>
          </a:p>
        </p:txBody>
      </p:sp>
      <p:sp>
        <p:nvSpPr>
          <p:cNvPr id="2" name="Plassholder for lysbildenummer 1"/>
          <p:cNvSpPr>
            <a:spLocks noGrp="1"/>
          </p:cNvSpPr>
          <p:nvPr>
            <p:ph type="sldNum" sz="quarter" idx="12"/>
          </p:nvPr>
        </p:nvSpPr>
        <p:spPr/>
        <p:txBody>
          <a:bodyPr/>
          <a:lstStyle/>
          <a:p>
            <a:fld id="{E1FC40B5-AB8A-4E8A-8EDD-DE4BEC2B4ED2}" type="slidenum">
              <a:rPr lang="nb-NO" smtClean="0"/>
              <a:pPr/>
              <a:t>24</a:t>
            </a:fld>
            <a:endParaRPr lang="nb-NO"/>
          </a:p>
        </p:txBody>
      </p:sp>
    </p:spTree>
    <p:extLst>
      <p:ext uri="{BB962C8B-B14F-4D97-AF65-F5344CB8AC3E}">
        <p14:creationId xmlns:p14="http://schemas.microsoft.com/office/powerpoint/2010/main" val="289835118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p:cNvSpPr>
            <a:spLocks noGrp="1"/>
          </p:cNvSpPr>
          <p:nvPr>
            <p:ph type="title"/>
          </p:nvPr>
        </p:nvSpPr>
        <p:spPr>
          <a:xfrm>
            <a:off x="467544" y="2420888"/>
            <a:ext cx="8219256" cy="1296144"/>
          </a:xfrm>
        </p:spPr>
        <p:txBody>
          <a:bodyPr anchor="t"/>
          <a:lstStyle/>
          <a:p>
            <a:pPr marL="137160" indent="0" algn="ctr"/>
            <a:r>
              <a:rPr lang="nb-NO" dirty="0">
                <a:solidFill>
                  <a:schemeClr val="bg2">
                    <a:lumMod val="50000"/>
                  </a:schemeClr>
                </a:solidFill>
                <a:effectLst/>
                <a:latin typeface="Arial" pitchFamily="34" charset="0"/>
                <a:cs typeface="Arial" pitchFamily="34" charset="0"/>
              </a:rPr>
              <a:t>Hvem kan klage?</a:t>
            </a:r>
            <a:br>
              <a:rPr lang="nb-NO" sz="1600" dirty="0">
                <a:solidFill>
                  <a:schemeClr val="bg2">
                    <a:lumMod val="50000"/>
                  </a:schemeClr>
                </a:solidFill>
                <a:effectLst/>
                <a:latin typeface="Arial" pitchFamily="34" charset="0"/>
                <a:cs typeface="Arial" pitchFamily="34" charset="0"/>
              </a:rPr>
            </a:br>
            <a:br>
              <a:rPr lang="nb-NO" sz="1600" dirty="0">
                <a:solidFill>
                  <a:schemeClr val="bg2">
                    <a:lumMod val="50000"/>
                  </a:schemeClr>
                </a:solidFill>
                <a:effectLst/>
                <a:latin typeface="Arial" pitchFamily="34" charset="0"/>
                <a:cs typeface="Arial" pitchFamily="34" charset="0"/>
              </a:rPr>
            </a:br>
            <a:endParaRPr lang="nb-NO" sz="1600" dirty="0">
              <a:effectLst/>
              <a:latin typeface="Arial" pitchFamily="34" charset="0"/>
              <a:cs typeface="Arial" pitchFamily="34" charset="0"/>
            </a:endParaRPr>
          </a:p>
        </p:txBody>
      </p:sp>
      <p:sp>
        <p:nvSpPr>
          <p:cNvPr id="2" name="Plassholder for lysbildenummer 1"/>
          <p:cNvSpPr>
            <a:spLocks noGrp="1"/>
          </p:cNvSpPr>
          <p:nvPr>
            <p:ph type="sldNum" sz="quarter" idx="12"/>
          </p:nvPr>
        </p:nvSpPr>
        <p:spPr/>
        <p:txBody>
          <a:bodyPr/>
          <a:lstStyle/>
          <a:p>
            <a:fld id="{E1FC40B5-AB8A-4E8A-8EDD-DE4BEC2B4ED2}" type="slidenum">
              <a:rPr lang="nb-NO" smtClean="0"/>
              <a:pPr/>
              <a:t>25</a:t>
            </a:fld>
            <a:endParaRPr lang="nb-NO"/>
          </a:p>
        </p:txBody>
      </p:sp>
    </p:spTree>
    <p:extLst>
      <p:ext uri="{BB962C8B-B14F-4D97-AF65-F5344CB8AC3E}">
        <p14:creationId xmlns:p14="http://schemas.microsoft.com/office/powerpoint/2010/main" val="20618857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p:cNvSpPr>
            <a:spLocks noGrp="1"/>
          </p:cNvSpPr>
          <p:nvPr>
            <p:ph type="title"/>
          </p:nvPr>
        </p:nvSpPr>
        <p:spPr>
          <a:xfrm>
            <a:off x="467544" y="2420888"/>
            <a:ext cx="8219256" cy="1296144"/>
          </a:xfrm>
        </p:spPr>
        <p:txBody>
          <a:bodyPr anchor="t"/>
          <a:lstStyle/>
          <a:p>
            <a:pPr marL="137160" indent="0" algn="ctr"/>
            <a:r>
              <a:rPr lang="nb-NO" dirty="0">
                <a:solidFill>
                  <a:schemeClr val="bg2">
                    <a:lumMod val="50000"/>
                  </a:schemeClr>
                </a:solidFill>
                <a:effectLst/>
                <a:latin typeface="Arial" pitchFamily="34" charset="0"/>
                <a:cs typeface="Arial" pitchFamily="34" charset="0"/>
              </a:rPr>
              <a:t>DU !</a:t>
            </a:r>
            <a:br>
              <a:rPr lang="nb-NO" sz="1600" dirty="0">
                <a:solidFill>
                  <a:schemeClr val="bg2">
                    <a:lumMod val="50000"/>
                  </a:schemeClr>
                </a:solidFill>
                <a:effectLst/>
                <a:latin typeface="Arial" pitchFamily="34" charset="0"/>
                <a:cs typeface="Arial" pitchFamily="34" charset="0"/>
              </a:rPr>
            </a:br>
            <a:br>
              <a:rPr lang="nb-NO" sz="1600" dirty="0">
                <a:solidFill>
                  <a:schemeClr val="bg2">
                    <a:lumMod val="50000"/>
                  </a:schemeClr>
                </a:solidFill>
                <a:effectLst/>
                <a:latin typeface="Arial" pitchFamily="34" charset="0"/>
                <a:cs typeface="Arial" pitchFamily="34" charset="0"/>
              </a:rPr>
            </a:br>
            <a:endParaRPr lang="nb-NO" sz="1600" dirty="0">
              <a:effectLst/>
              <a:latin typeface="Arial" pitchFamily="34" charset="0"/>
              <a:cs typeface="Arial" pitchFamily="34" charset="0"/>
            </a:endParaRPr>
          </a:p>
        </p:txBody>
      </p:sp>
      <p:sp>
        <p:nvSpPr>
          <p:cNvPr id="2" name="Plassholder for lysbildenummer 1"/>
          <p:cNvSpPr>
            <a:spLocks noGrp="1"/>
          </p:cNvSpPr>
          <p:nvPr>
            <p:ph type="sldNum" sz="quarter" idx="12"/>
          </p:nvPr>
        </p:nvSpPr>
        <p:spPr/>
        <p:txBody>
          <a:bodyPr/>
          <a:lstStyle/>
          <a:p>
            <a:fld id="{E1FC40B5-AB8A-4E8A-8EDD-DE4BEC2B4ED2}" type="slidenum">
              <a:rPr lang="nb-NO" smtClean="0"/>
              <a:pPr/>
              <a:t>26</a:t>
            </a:fld>
            <a:endParaRPr lang="nb-NO"/>
          </a:p>
        </p:txBody>
      </p:sp>
    </p:spTree>
    <p:extLst>
      <p:ext uri="{BB962C8B-B14F-4D97-AF65-F5344CB8AC3E}">
        <p14:creationId xmlns:p14="http://schemas.microsoft.com/office/powerpoint/2010/main" val="34398009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p:cNvSpPr>
            <a:spLocks noGrp="1"/>
          </p:cNvSpPr>
          <p:nvPr>
            <p:ph type="title"/>
          </p:nvPr>
        </p:nvSpPr>
        <p:spPr>
          <a:xfrm>
            <a:off x="467544" y="2420888"/>
            <a:ext cx="8219256" cy="1296144"/>
          </a:xfrm>
        </p:spPr>
        <p:txBody>
          <a:bodyPr anchor="t"/>
          <a:lstStyle/>
          <a:p>
            <a:pPr marL="137160" indent="0" algn="ctr"/>
            <a:r>
              <a:rPr lang="nb-NO" dirty="0">
                <a:solidFill>
                  <a:schemeClr val="bg2">
                    <a:lumMod val="50000"/>
                  </a:schemeClr>
                </a:solidFill>
                <a:effectLst/>
                <a:latin typeface="Arial" pitchFamily="34" charset="0"/>
                <a:cs typeface="Arial" pitchFamily="34" charset="0"/>
              </a:rPr>
              <a:t>Hvem skal du klage til?</a:t>
            </a:r>
            <a:br>
              <a:rPr lang="nb-NO" sz="1600" dirty="0">
                <a:solidFill>
                  <a:schemeClr val="bg2">
                    <a:lumMod val="50000"/>
                  </a:schemeClr>
                </a:solidFill>
                <a:effectLst/>
                <a:latin typeface="Arial" pitchFamily="34" charset="0"/>
                <a:cs typeface="Arial" pitchFamily="34" charset="0"/>
              </a:rPr>
            </a:br>
            <a:br>
              <a:rPr lang="nb-NO" sz="1600" dirty="0">
                <a:solidFill>
                  <a:schemeClr val="bg2">
                    <a:lumMod val="50000"/>
                  </a:schemeClr>
                </a:solidFill>
                <a:effectLst/>
                <a:latin typeface="Arial" pitchFamily="34" charset="0"/>
                <a:cs typeface="Arial" pitchFamily="34" charset="0"/>
              </a:rPr>
            </a:br>
            <a:endParaRPr lang="nb-NO" sz="1600" dirty="0">
              <a:effectLst/>
              <a:latin typeface="Arial" pitchFamily="34" charset="0"/>
              <a:cs typeface="Arial" pitchFamily="34" charset="0"/>
            </a:endParaRPr>
          </a:p>
        </p:txBody>
      </p:sp>
      <p:sp>
        <p:nvSpPr>
          <p:cNvPr id="2" name="Plassholder for lysbildenummer 1"/>
          <p:cNvSpPr>
            <a:spLocks noGrp="1"/>
          </p:cNvSpPr>
          <p:nvPr>
            <p:ph type="sldNum" sz="quarter" idx="12"/>
          </p:nvPr>
        </p:nvSpPr>
        <p:spPr/>
        <p:txBody>
          <a:bodyPr/>
          <a:lstStyle/>
          <a:p>
            <a:fld id="{E1FC40B5-AB8A-4E8A-8EDD-DE4BEC2B4ED2}" type="slidenum">
              <a:rPr lang="nb-NO" smtClean="0"/>
              <a:pPr/>
              <a:t>27</a:t>
            </a:fld>
            <a:endParaRPr lang="nb-NO"/>
          </a:p>
        </p:txBody>
      </p:sp>
    </p:spTree>
    <p:extLst>
      <p:ext uri="{BB962C8B-B14F-4D97-AF65-F5344CB8AC3E}">
        <p14:creationId xmlns:p14="http://schemas.microsoft.com/office/powerpoint/2010/main" val="327323277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p:cNvSpPr>
            <a:spLocks noGrp="1"/>
          </p:cNvSpPr>
          <p:nvPr>
            <p:ph type="title"/>
          </p:nvPr>
        </p:nvSpPr>
        <p:spPr>
          <a:xfrm>
            <a:off x="467544" y="2420888"/>
            <a:ext cx="8219256" cy="1296144"/>
          </a:xfrm>
        </p:spPr>
        <p:txBody>
          <a:bodyPr anchor="t"/>
          <a:lstStyle/>
          <a:p>
            <a:pPr marL="137160" indent="0" algn="ctr"/>
            <a:r>
              <a:rPr lang="nb-NO" dirty="0">
                <a:solidFill>
                  <a:schemeClr val="bg2">
                    <a:lumMod val="50000"/>
                  </a:schemeClr>
                </a:solidFill>
                <a:effectLst/>
                <a:latin typeface="Arial" pitchFamily="34" charset="0"/>
                <a:cs typeface="Arial" pitchFamily="34" charset="0"/>
              </a:rPr>
              <a:t>Skolen / barnehagen</a:t>
            </a:r>
            <a:br>
              <a:rPr lang="nb-NO" sz="1600" dirty="0">
                <a:solidFill>
                  <a:schemeClr val="bg2">
                    <a:lumMod val="50000"/>
                  </a:schemeClr>
                </a:solidFill>
                <a:effectLst/>
                <a:latin typeface="Arial" pitchFamily="34" charset="0"/>
                <a:cs typeface="Arial" pitchFamily="34" charset="0"/>
              </a:rPr>
            </a:br>
            <a:br>
              <a:rPr lang="nb-NO" sz="1600" dirty="0">
                <a:solidFill>
                  <a:schemeClr val="bg2">
                    <a:lumMod val="50000"/>
                  </a:schemeClr>
                </a:solidFill>
                <a:effectLst/>
                <a:latin typeface="Arial" pitchFamily="34" charset="0"/>
                <a:cs typeface="Arial" pitchFamily="34" charset="0"/>
              </a:rPr>
            </a:br>
            <a:endParaRPr lang="nb-NO" sz="1600" dirty="0">
              <a:effectLst/>
              <a:latin typeface="Arial" pitchFamily="34" charset="0"/>
              <a:cs typeface="Arial" pitchFamily="34" charset="0"/>
            </a:endParaRPr>
          </a:p>
        </p:txBody>
      </p:sp>
      <p:sp>
        <p:nvSpPr>
          <p:cNvPr id="2" name="Plassholder for lysbildenummer 1"/>
          <p:cNvSpPr>
            <a:spLocks noGrp="1"/>
          </p:cNvSpPr>
          <p:nvPr>
            <p:ph type="sldNum" sz="quarter" idx="12"/>
          </p:nvPr>
        </p:nvSpPr>
        <p:spPr/>
        <p:txBody>
          <a:bodyPr/>
          <a:lstStyle/>
          <a:p>
            <a:fld id="{E1FC40B5-AB8A-4E8A-8EDD-DE4BEC2B4ED2}" type="slidenum">
              <a:rPr lang="nb-NO" smtClean="0"/>
              <a:pPr/>
              <a:t>28</a:t>
            </a:fld>
            <a:endParaRPr lang="nb-NO"/>
          </a:p>
        </p:txBody>
      </p:sp>
    </p:spTree>
    <p:extLst>
      <p:ext uri="{BB962C8B-B14F-4D97-AF65-F5344CB8AC3E}">
        <p14:creationId xmlns:p14="http://schemas.microsoft.com/office/powerpoint/2010/main" val="1891649889"/>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p:cNvSpPr>
            <a:spLocks noGrp="1"/>
          </p:cNvSpPr>
          <p:nvPr>
            <p:ph type="title"/>
          </p:nvPr>
        </p:nvSpPr>
        <p:spPr>
          <a:xfrm>
            <a:off x="467544" y="1844824"/>
            <a:ext cx="8219256" cy="1872208"/>
          </a:xfrm>
        </p:spPr>
        <p:txBody>
          <a:bodyPr anchor="t"/>
          <a:lstStyle/>
          <a:p>
            <a:pPr marL="137160" indent="0" algn="ctr"/>
            <a:r>
              <a:rPr lang="nb-NO" dirty="0">
                <a:solidFill>
                  <a:schemeClr val="bg2">
                    <a:lumMod val="50000"/>
                  </a:schemeClr>
                </a:solidFill>
                <a:effectLst/>
                <a:latin typeface="Arial" pitchFamily="34" charset="0"/>
                <a:cs typeface="Arial" pitchFamily="34" charset="0"/>
              </a:rPr>
              <a:t>Hvorfor ønsker Kommuneoverlegen at klager skal registreres?</a:t>
            </a:r>
            <a:br>
              <a:rPr lang="nb-NO" sz="1600" dirty="0">
                <a:solidFill>
                  <a:schemeClr val="bg2">
                    <a:lumMod val="50000"/>
                  </a:schemeClr>
                </a:solidFill>
                <a:effectLst/>
                <a:latin typeface="Arial" pitchFamily="34" charset="0"/>
                <a:cs typeface="Arial" pitchFamily="34" charset="0"/>
              </a:rPr>
            </a:br>
            <a:br>
              <a:rPr lang="nb-NO" sz="1600" dirty="0">
                <a:solidFill>
                  <a:schemeClr val="bg2">
                    <a:lumMod val="50000"/>
                  </a:schemeClr>
                </a:solidFill>
                <a:effectLst/>
                <a:latin typeface="Arial" pitchFamily="34" charset="0"/>
                <a:cs typeface="Arial" pitchFamily="34" charset="0"/>
              </a:rPr>
            </a:br>
            <a:endParaRPr lang="nb-NO" sz="1600" dirty="0">
              <a:effectLst/>
              <a:latin typeface="Arial" pitchFamily="34" charset="0"/>
              <a:cs typeface="Arial" pitchFamily="34" charset="0"/>
            </a:endParaRPr>
          </a:p>
        </p:txBody>
      </p:sp>
      <p:sp>
        <p:nvSpPr>
          <p:cNvPr id="2" name="Plassholder for lysbildenummer 1"/>
          <p:cNvSpPr>
            <a:spLocks noGrp="1"/>
          </p:cNvSpPr>
          <p:nvPr>
            <p:ph type="sldNum" sz="quarter" idx="12"/>
          </p:nvPr>
        </p:nvSpPr>
        <p:spPr/>
        <p:txBody>
          <a:bodyPr/>
          <a:lstStyle/>
          <a:p>
            <a:fld id="{E1FC40B5-AB8A-4E8A-8EDD-DE4BEC2B4ED2}" type="slidenum">
              <a:rPr lang="nb-NO" smtClean="0"/>
              <a:pPr/>
              <a:t>29</a:t>
            </a:fld>
            <a:endParaRPr lang="nb-NO"/>
          </a:p>
        </p:txBody>
      </p:sp>
    </p:spTree>
    <p:extLst>
      <p:ext uri="{BB962C8B-B14F-4D97-AF65-F5344CB8AC3E}">
        <p14:creationId xmlns:p14="http://schemas.microsoft.com/office/powerpoint/2010/main" val="245608351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p:cNvSpPr>
            <a:spLocks noGrp="1"/>
          </p:cNvSpPr>
          <p:nvPr>
            <p:ph type="title"/>
          </p:nvPr>
        </p:nvSpPr>
        <p:spPr>
          <a:xfrm>
            <a:off x="467544" y="980728"/>
            <a:ext cx="8219256" cy="1296144"/>
          </a:xfrm>
        </p:spPr>
        <p:txBody>
          <a:bodyPr anchor="t"/>
          <a:lstStyle/>
          <a:p>
            <a:pPr marL="137160" indent="0" algn="ctr"/>
            <a:r>
              <a:rPr lang="nb-NO" sz="3600" dirty="0">
                <a:solidFill>
                  <a:schemeClr val="bg2">
                    <a:lumMod val="50000"/>
                  </a:schemeClr>
                </a:solidFill>
                <a:effectLst/>
                <a:latin typeface="Arial" pitchFamily="34" charset="0"/>
                <a:cs typeface="Arial" pitchFamily="34" charset="0"/>
              </a:rPr>
              <a:t>Miljørettet helsevern </a:t>
            </a:r>
            <a:br>
              <a:rPr lang="nb-NO" sz="3600" dirty="0">
                <a:solidFill>
                  <a:schemeClr val="bg2">
                    <a:lumMod val="50000"/>
                  </a:schemeClr>
                </a:solidFill>
                <a:effectLst/>
                <a:latin typeface="Arial" pitchFamily="34" charset="0"/>
                <a:cs typeface="Arial" pitchFamily="34" charset="0"/>
              </a:rPr>
            </a:br>
            <a:br>
              <a:rPr lang="nb-NO" sz="3600" dirty="0">
                <a:solidFill>
                  <a:schemeClr val="bg2">
                    <a:lumMod val="50000"/>
                  </a:schemeClr>
                </a:solidFill>
                <a:effectLst/>
                <a:latin typeface="Arial" pitchFamily="34" charset="0"/>
                <a:cs typeface="Arial" pitchFamily="34" charset="0"/>
              </a:rPr>
            </a:br>
            <a:r>
              <a:rPr lang="nb-NO" sz="3600" dirty="0">
                <a:solidFill>
                  <a:schemeClr val="bg2">
                    <a:lumMod val="50000"/>
                  </a:schemeClr>
                </a:solidFill>
                <a:effectLst/>
                <a:latin typeface="Arial" pitchFamily="34" charset="0"/>
                <a:cs typeface="Arial" pitchFamily="34" charset="0"/>
              </a:rPr>
              <a:t>=</a:t>
            </a:r>
            <a:br>
              <a:rPr lang="nb-NO" sz="3600" dirty="0">
                <a:solidFill>
                  <a:schemeClr val="bg2">
                    <a:lumMod val="50000"/>
                  </a:schemeClr>
                </a:solidFill>
                <a:effectLst/>
                <a:latin typeface="Arial" pitchFamily="34" charset="0"/>
                <a:cs typeface="Arial" pitchFamily="34" charset="0"/>
              </a:rPr>
            </a:br>
            <a:br>
              <a:rPr lang="nb-NO" sz="3600" dirty="0">
                <a:solidFill>
                  <a:schemeClr val="bg2">
                    <a:lumMod val="50000"/>
                  </a:schemeClr>
                </a:solidFill>
                <a:effectLst/>
                <a:latin typeface="Arial" pitchFamily="34" charset="0"/>
                <a:cs typeface="Arial" pitchFamily="34" charset="0"/>
              </a:rPr>
            </a:br>
            <a:r>
              <a:rPr lang="nb-NO" sz="3600" dirty="0">
                <a:solidFill>
                  <a:schemeClr val="bg2">
                    <a:lumMod val="50000"/>
                  </a:schemeClr>
                </a:solidFill>
                <a:effectLst/>
                <a:latin typeface="Arial" pitchFamily="34" charset="0"/>
                <a:cs typeface="Arial" pitchFamily="34" charset="0"/>
              </a:rPr>
              <a:t>Helse, miljø og sikkerhet for kommunens befolkning, </a:t>
            </a:r>
            <a:br>
              <a:rPr lang="nb-NO" sz="3600" dirty="0">
                <a:solidFill>
                  <a:schemeClr val="bg2">
                    <a:lumMod val="50000"/>
                  </a:schemeClr>
                </a:solidFill>
                <a:effectLst/>
                <a:latin typeface="Arial" pitchFamily="34" charset="0"/>
                <a:cs typeface="Arial" pitchFamily="34" charset="0"/>
              </a:rPr>
            </a:br>
            <a:r>
              <a:rPr lang="nb-NO" sz="3600" dirty="0">
                <a:solidFill>
                  <a:schemeClr val="bg2">
                    <a:lumMod val="50000"/>
                  </a:schemeClr>
                </a:solidFill>
                <a:effectLst/>
                <a:latin typeface="Arial" pitchFamily="34" charset="0"/>
                <a:cs typeface="Arial" pitchFamily="34" charset="0"/>
              </a:rPr>
              <a:t>barn elever, voksne og eldre</a:t>
            </a:r>
            <a:br>
              <a:rPr lang="nb-NO" sz="1600" dirty="0">
                <a:solidFill>
                  <a:schemeClr val="bg2">
                    <a:lumMod val="50000"/>
                  </a:schemeClr>
                </a:solidFill>
                <a:effectLst/>
                <a:latin typeface="Arial" pitchFamily="34" charset="0"/>
                <a:cs typeface="Arial" pitchFamily="34" charset="0"/>
              </a:rPr>
            </a:br>
            <a:br>
              <a:rPr lang="nb-NO" sz="1600" dirty="0">
                <a:solidFill>
                  <a:schemeClr val="bg2">
                    <a:lumMod val="50000"/>
                  </a:schemeClr>
                </a:solidFill>
                <a:effectLst/>
                <a:latin typeface="Arial" pitchFamily="34" charset="0"/>
                <a:cs typeface="Arial" pitchFamily="34" charset="0"/>
              </a:rPr>
            </a:br>
            <a:endParaRPr lang="nb-NO" sz="1600" dirty="0">
              <a:effectLst/>
              <a:latin typeface="Arial" pitchFamily="34" charset="0"/>
              <a:cs typeface="Arial" pitchFamily="34" charset="0"/>
            </a:endParaRPr>
          </a:p>
        </p:txBody>
      </p:sp>
      <p:sp>
        <p:nvSpPr>
          <p:cNvPr id="2" name="Plassholder for lysbildenummer 1"/>
          <p:cNvSpPr>
            <a:spLocks noGrp="1"/>
          </p:cNvSpPr>
          <p:nvPr>
            <p:ph type="sldNum" sz="quarter" idx="12"/>
          </p:nvPr>
        </p:nvSpPr>
        <p:spPr/>
        <p:txBody>
          <a:bodyPr/>
          <a:lstStyle/>
          <a:p>
            <a:fld id="{E1FC40B5-AB8A-4E8A-8EDD-DE4BEC2B4ED2}" type="slidenum">
              <a:rPr lang="nb-NO" smtClean="0"/>
              <a:pPr/>
              <a:t>3</a:t>
            </a:fld>
            <a:endParaRPr lang="nb-NO"/>
          </a:p>
        </p:txBody>
      </p:sp>
    </p:spTree>
    <p:extLst>
      <p:ext uri="{BB962C8B-B14F-4D97-AF65-F5344CB8AC3E}">
        <p14:creationId xmlns:p14="http://schemas.microsoft.com/office/powerpoint/2010/main" val="32983341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p:cNvSpPr>
            <a:spLocks noGrp="1"/>
          </p:cNvSpPr>
          <p:nvPr>
            <p:ph type="title"/>
          </p:nvPr>
        </p:nvSpPr>
        <p:spPr>
          <a:xfrm>
            <a:off x="457200" y="274638"/>
            <a:ext cx="8229600" cy="706090"/>
          </a:xfrm>
        </p:spPr>
        <p:txBody>
          <a:bodyPr>
            <a:normAutofit/>
          </a:bodyPr>
          <a:lstStyle/>
          <a:p>
            <a:pPr algn="l"/>
            <a:br>
              <a:rPr lang="nb-NO" sz="1000" dirty="0">
                <a:solidFill>
                  <a:schemeClr val="bg2">
                    <a:lumMod val="50000"/>
                  </a:schemeClr>
                </a:solidFill>
                <a:effectLst/>
                <a:latin typeface="Arial" pitchFamily="34" charset="0"/>
                <a:cs typeface="Arial" pitchFamily="34" charset="0"/>
              </a:rPr>
            </a:br>
            <a:br>
              <a:rPr lang="nb-NO" sz="1000" dirty="0">
                <a:solidFill>
                  <a:schemeClr val="bg2">
                    <a:lumMod val="50000"/>
                  </a:schemeClr>
                </a:solidFill>
                <a:effectLst/>
                <a:latin typeface="Arial" pitchFamily="34" charset="0"/>
                <a:cs typeface="Arial" pitchFamily="34" charset="0"/>
              </a:rPr>
            </a:br>
            <a:endParaRPr lang="nb-NO" sz="1000" dirty="0"/>
          </a:p>
        </p:txBody>
      </p:sp>
      <p:sp>
        <p:nvSpPr>
          <p:cNvPr id="7" name="Plassholder for innhold 6"/>
          <p:cNvSpPr>
            <a:spLocks noGrp="1"/>
          </p:cNvSpPr>
          <p:nvPr>
            <p:ph idx="1"/>
          </p:nvPr>
        </p:nvSpPr>
        <p:spPr>
          <a:xfrm>
            <a:off x="107504" y="836712"/>
            <a:ext cx="8784976" cy="5478423"/>
          </a:xfrm>
          <a:prstGeom prst="rect">
            <a:avLst/>
          </a:prstGeom>
        </p:spPr>
        <p:txBody>
          <a:bodyPr wrap="square">
            <a:spAutoFit/>
          </a:bodyPr>
          <a:lstStyle/>
          <a:p>
            <a:pPr>
              <a:lnSpc>
                <a:spcPct val="150000"/>
              </a:lnSpc>
              <a:buClr>
                <a:srgbClr val="00B050"/>
              </a:buClr>
            </a:pPr>
            <a:r>
              <a:rPr lang="nb-NO" sz="2000" dirty="0">
                <a:solidFill>
                  <a:schemeClr val="bg2">
                    <a:lumMod val="75000"/>
                  </a:schemeClr>
                </a:solidFill>
                <a:latin typeface="+mj-lt"/>
              </a:rPr>
              <a:t>Erfaring fra tilsyn har over tid avdekket:</a:t>
            </a:r>
          </a:p>
          <a:p>
            <a:pPr lvl="1">
              <a:lnSpc>
                <a:spcPct val="150000"/>
              </a:lnSpc>
              <a:buClr>
                <a:srgbClr val="00B050"/>
              </a:buClr>
            </a:pPr>
            <a:r>
              <a:rPr lang="nb-NO" sz="2000" dirty="0">
                <a:solidFill>
                  <a:schemeClr val="bg2">
                    <a:lumMod val="75000"/>
                  </a:schemeClr>
                </a:solidFill>
                <a:latin typeface="+mj-lt"/>
              </a:rPr>
              <a:t>Dårlig inneklima over lang tid, med tydelige signaler fra foresatte som ikke har blitt registrert</a:t>
            </a:r>
          </a:p>
          <a:p>
            <a:pPr lvl="1">
              <a:lnSpc>
                <a:spcPct val="150000"/>
              </a:lnSpc>
              <a:buClr>
                <a:srgbClr val="00B050"/>
              </a:buClr>
            </a:pPr>
            <a:endParaRPr lang="nb-NO" sz="2000" dirty="0">
              <a:solidFill>
                <a:schemeClr val="bg2">
                  <a:lumMod val="75000"/>
                </a:schemeClr>
              </a:solidFill>
              <a:latin typeface="+mj-lt"/>
            </a:endParaRPr>
          </a:p>
          <a:p>
            <a:pPr lvl="1">
              <a:lnSpc>
                <a:spcPct val="150000"/>
              </a:lnSpc>
              <a:buClr>
                <a:srgbClr val="00B050"/>
              </a:buClr>
            </a:pPr>
            <a:r>
              <a:rPr lang="nb-NO" sz="2000" dirty="0">
                <a:solidFill>
                  <a:schemeClr val="bg2">
                    <a:lumMod val="75000"/>
                  </a:schemeClr>
                </a:solidFill>
                <a:latin typeface="+mj-lt"/>
              </a:rPr>
              <a:t>Skader på barn knyttet til uteaktiviteter hvor årsak har vært mangler på utstyr – kommet tilsynet for øre etter 6 mnd.</a:t>
            </a:r>
          </a:p>
          <a:p>
            <a:pPr lvl="1">
              <a:lnSpc>
                <a:spcPct val="150000"/>
              </a:lnSpc>
              <a:buClr>
                <a:srgbClr val="00B050"/>
              </a:buClr>
            </a:pPr>
            <a:endParaRPr lang="nb-NO" sz="2000" dirty="0">
              <a:solidFill>
                <a:schemeClr val="bg2">
                  <a:lumMod val="75000"/>
                </a:schemeClr>
              </a:solidFill>
              <a:latin typeface="+mj-lt"/>
            </a:endParaRPr>
          </a:p>
          <a:p>
            <a:pPr lvl="1">
              <a:lnSpc>
                <a:spcPct val="150000"/>
              </a:lnSpc>
              <a:buClr>
                <a:srgbClr val="00B050"/>
              </a:buClr>
            </a:pPr>
            <a:r>
              <a:rPr lang="nb-NO" sz="2000" dirty="0">
                <a:solidFill>
                  <a:schemeClr val="bg2">
                    <a:lumMod val="75000"/>
                  </a:schemeClr>
                </a:solidFill>
                <a:latin typeface="+mj-lt"/>
              </a:rPr>
              <a:t>Uheldige episoder knyttet til kontroll / tilsyn med barn som kunne ha resultert i alvorlig skade – ikke dokumentert som avvik eller registrert på annen måte for å iverksette korrigerende tiltak</a:t>
            </a:r>
          </a:p>
        </p:txBody>
      </p:sp>
      <p:sp>
        <p:nvSpPr>
          <p:cNvPr id="2" name="Plassholder for lysbildenummer 1"/>
          <p:cNvSpPr>
            <a:spLocks noGrp="1"/>
          </p:cNvSpPr>
          <p:nvPr>
            <p:ph type="sldNum" sz="quarter" idx="12"/>
          </p:nvPr>
        </p:nvSpPr>
        <p:spPr/>
        <p:txBody>
          <a:bodyPr/>
          <a:lstStyle/>
          <a:p>
            <a:fld id="{A7E1A8E0-41E0-4374-922B-028390935144}" type="slidenum">
              <a:rPr lang="nb-NO" smtClean="0"/>
              <a:pPr/>
              <a:t>30</a:t>
            </a:fld>
            <a:endParaRPr lang="nb-NO"/>
          </a:p>
        </p:txBody>
      </p:sp>
    </p:spTree>
    <p:extLst>
      <p:ext uri="{BB962C8B-B14F-4D97-AF65-F5344CB8AC3E}">
        <p14:creationId xmlns:p14="http://schemas.microsoft.com/office/powerpoint/2010/main" val="121895792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p:cNvSpPr>
            <a:spLocks noGrp="1"/>
          </p:cNvSpPr>
          <p:nvPr>
            <p:ph type="title"/>
          </p:nvPr>
        </p:nvSpPr>
        <p:spPr>
          <a:xfrm>
            <a:off x="467544" y="1844824"/>
            <a:ext cx="8219256" cy="1872208"/>
          </a:xfrm>
        </p:spPr>
        <p:txBody>
          <a:bodyPr anchor="t"/>
          <a:lstStyle/>
          <a:p>
            <a:pPr marL="137160" indent="0" algn="ctr"/>
            <a:r>
              <a:rPr lang="nb-NO" dirty="0">
                <a:solidFill>
                  <a:schemeClr val="bg2">
                    <a:lumMod val="50000"/>
                  </a:schemeClr>
                </a:solidFill>
                <a:effectLst/>
                <a:latin typeface="Arial" pitchFamily="34" charset="0"/>
                <a:cs typeface="Arial" pitchFamily="34" charset="0"/>
              </a:rPr>
              <a:t>Hva slags klager skal registreres?</a:t>
            </a:r>
            <a:br>
              <a:rPr lang="nb-NO" sz="1600" dirty="0">
                <a:solidFill>
                  <a:schemeClr val="bg2">
                    <a:lumMod val="50000"/>
                  </a:schemeClr>
                </a:solidFill>
                <a:effectLst/>
                <a:latin typeface="Arial" pitchFamily="34" charset="0"/>
                <a:cs typeface="Arial" pitchFamily="34" charset="0"/>
              </a:rPr>
            </a:br>
            <a:br>
              <a:rPr lang="nb-NO" sz="1600" dirty="0">
                <a:solidFill>
                  <a:schemeClr val="bg2">
                    <a:lumMod val="50000"/>
                  </a:schemeClr>
                </a:solidFill>
                <a:effectLst/>
                <a:latin typeface="Arial" pitchFamily="34" charset="0"/>
                <a:cs typeface="Arial" pitchFamily="34" charset="0"/>
              </a:rPr>
            </a:br>
            <a:endParaRPr lang="nb-NO" sz="1600" dirty="0">
              <a:effectLst/>
              <a:latin typeface="Arial" pitchFamily="34" charset="0"/>
              <a:cs typeface="Arial" pitchFamily="34" charset="0"/>
            </a:endParaRPr>
          </a:p>
        </p:txBody>
      </p:sp>
      <p:sp>
        <p:nvSpPr>
          <p:cNvPr id="2" name="Plassholder for lysbildenummer 1"/>
          <p:cNvSpPr>
            <a:spLocks noGrp="1"/>
          </p:cNvSpPr>
          <p:nvPr>
            <p:ph type="sldNum" sz="quarter" idx="12"/>
          </p:nvPr>
        </p:nvSpPr>
        <p:spPr/>
        <p:txBody>
          <a:bodyPr/>
          <a:lstStyle/>
          <a:p>
            <a:fld id="{E1FC40B5-AB8A-4E8A-8EDD-DE4BEC2B4ED2}" type="slidenum">
              <a:rPr lang="nb-NO" smtClean="0"/>
              <a:pPr/>
              <a:t>31</a:t>
            </a:fld>
            <a:endParaRPr lang="nb-NO"/>
          </a:p>
        </p:txBody>
      </p:sp>
    </p:spTree>
    <p:extLst>
      <p:ext uri="{BB962C8B-B14F-4D97-AF65-F5344CB8AC3E}">
        <p14:creationId xmlns:p14="http://schemas.microsoft.com/office/powerpoint/2010/main" val="397090644"/>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p:cNvSpPr>
            <a:spLocks noGrp="1"/>
          </p:cNvSpPr>
          <p:nvPr>
            <p:ph type="title"/>
          </p:nvPr>
        </p:nvSpPr>
        <p:spPr>
          <a:xfrm>
            <a:off x="457200" y="274638"/>
            <a:ext cx="8229600" cy="706090"/>
          </a:xfrm>
        </p:spPr>
        <p:txBody>
          <a:bodyPr>
            <a:normAutofit fontScale="90000"/>
          </a:bodyPr>
          <a:lstStyle/>
          <a:p>
            <a:pPr algn="l"/>
            <a:r>
              <a:rPr lang="nb-NO" sz="2800" dirty="0">
                <a:solidFill>
                  <a:schemeClr val="bg2">
                    <a:lumMod val="50000"/>
                  </a:schemeClr>
                </a:solidFill>
                <a:effectLst/>
                <a:latin typeface="Arial" pitchFamily="34" charset="0"/>
                <a:cs typeface="Arial" pitchFamily="34" charset="0"/>
              </a:rPr>
              <a:t>Registrering av klager</a:t>
            </a:r>
            <a:r>
              <a:rPr lang="nb-NO" sz="1000" dirty="0">
                <a:solidFill>
                  <a:schemeClr val="bg2">
                    <a:lumMod val="50000"/>
                  </a:schemeClr>
                </a:solidFill>
                <a:effectLst/>
                <a:latin typeface="Arial" pitchFamily="34" charset="0"/>
                <a:cs typeface="Arial" pitchFamily="34" charset="0"/>
              </a:rPr>
              <a:t>:</a:t>
            </a:r>
            <a:br>
              <a:rPr lang="nb-NO" sz="1000" dirty="0">
                <a:solidFill>
                  <a:schemeClr val="bg2">
                    <a:lumMod val="50000"/>
                  </a:schemeClr>
                </a:solidFill>
                <a:effectLst/>
                <a:latin typeface="Arial" pitchFamily="34" charset="0"/>
                <a:cs typeface="Arial" pitchFamily="34" charset="0"/>
              </a:rPr>
            </a:br>
            <a:br>
              <a:rPr lang="nb-NO" sz="1000" dirty="0">
                <a:solidFill>
                  <a:schemeClr val="bg2">
                    <a:lumMod val="50000"/>
                  </a:schemeClr>
                </a:solidFill>
                <a:effectLst/>
                <a:latin typeface="Arial" pitchFamily="34" charset="0"/>
                <a:cs typeface="Arial" pitchFamily="34" charset="0"/>
              </a:rPr>
            </a:br>
            <a:endParaRPr lang="nb-NO" sz="1000" dirty="0"/>
          </a:p>
        </p:txBody>
      </p:sp>
      <p:sp>
        <p:nvSpPr>
          <p:cNvPr id="7" name="Plassholder for innhold 6"/>
          <p:cNvSpPr>
            <a:spLocks noGrp="1"/>
          </p:cNvSpPr>
          <p:nvPr>
            <p:ph idx="1"/>
          </p:nvPr>
        </p:nvSpPr>
        <p:spPr>
          <a:xfrm>
            <a:off x="457200" y="836712"/>
            <a:ext cx="8229600" cy="6395597"/>
          </a:xfrm>
          <a:prstGeom prst="rect">
            <a:avLst/>
          </a:prstGeom>
        </p:spPr>
        <p:txBody>
          <a:bodyPr wrap="square">
            <a:spAutoFit/>
          </a:bodyPr>
          <a:lstStyle/>
          <a:p>
            <a:pPr>
              <a:lnSpc>
                <a:spcPct val="150000"/>
              </a:lnSpc>
              <a:buClr>
                <a:srgbClr val="00B050"/>
              </a:buClr>
            </a:pPr>
            <a:r>
              <a:rPr lang="nb-NO" sz="2400" dirty="0">
                <a:solidFill>
                  <a:schemeClr val="bg2">
                    <a:lumMod val="75000"/>
                  </a:schemeClr>
                </a:solidFill>
                <a:latin typeface="+mj-lt"/>
              </a:rPr>
              <a:t>Hvilke klager må registreres</a:t>
            </a:r>
          </a:p>
          <a:p>
            <a:pPr lvl="1">
              <a:lnSpc>
                <a:spcPct val="150000"/>
              </a:lnSpc>
              <a:buClr>
                <a:srgbClr val="00B050"/>
              </a:buClr>
            </a:pPr>
            <a:r>
              <a:rPr lang="nb-NO" sz="1800" dirty="0">
                <a:solidFill>
                  <a:schemeClr val="bg2">
                    <a:lumMod val="75000"/>
                  </a:schemeClr>
                </a:solidFill>
                <a:latin typeface="+mj-lt"/>
              </a:rPr>
              <a:t>Farlige forhold inne eller ute som kan medføre helserisiko</a:t>
            </a:r>
          </a:p>
          <a:p>
            <a:pPr lvl="1">
              <a:lnSpc>
                <a:spcPct val="150000"/>
              </a:lnSpc>
              <a:buClr>
                <a:srgbClr val="00B050"/>
              </a:buClr>
            </a:pPr>
            <a:r>
              <a:rPr lang="nb-NO" sz="1800" dirty="0">
                <a:solidFill>
                  <a:schemeClr val="bg2">
                    <a:lumMod val="75000"/>
                  </a:schemeClr>
                </a:solidFill>
                <a:latin typeface="+mj-lt"/>
              </a:rPr>
              <a:t>Dårlig inneklima som medfører ubehag eller sykdom</a:t>
            </a:r>
          </a:p>
          <a:p>
            <a:pPr lvl="1">
              <a:lnSpc>
                <a:spcPct val="150000"/>
              </a:lnSpc>
              <a:buClr>
                <a:srgbClr val="00B050"/>
              </a:buClr>
            </a:pPr>
            <a:r>
              <a:rPr lang="nb-NO" sz="1800" dirty="0">
                <a:solidFill>
                  <a:schemeClr val="bg2">
                    <a:lumMod val="75000"/>
                  </a:schemeClr>
                </a:solidFill>
                <a:latin typeface="+mj-lt"/>
              </a:rPr>
              <a:t>Barn som opplever mobbing / trakassering / utestengning o.l. </a:t>
            </a:r>
            <a:r>
              <a:rPr lang="nb-NO" sz="1800" u="sng" dirty="0">
                <a:solidFill>
                  <a:schemeClr val="bg2">
                    <a:lumMod val="75000"/>
                  </a:schemeClr>
                </a:solidFill>
                <a:latin typeface="+mj-lt"/>
              </a:rPr>
              <a:t>SKAL</a:t>
            </a:r>
            <a:r>
              <a:rPr lang="nb-NO" sz="1800" dirty="0">
                <a:solidFill>
                  <a:schemeClr val="bg2">
                    <a:lumMod val="75000"/>
                  </a:schemeClr>
                </a:solidFill>
                <a:latin typeface="+mj-lt"/>
              </a:rPr>
              <a:t> bli hørt  (også enkelt episoder)</a:t>
            </a:r>
          </a:p>
          <a:p>
            <a:pPr lvl="1">
              <a:lnSpc>
                <a:spcPct val="150000"/>
              </a:lnSpc>
              <a:buClr>
                <a:srgbClr val="00B050"/>
              </a:buClr>
            </a:pPr>
            <a:r>
              <a:rPr lang="nb-NO" sz="1800" dirty="0">
                <a:solidFill>
                  <a:schemeClr val="bg2">
                    <a:lumMod val="75000"/>
                  </a:schemeClr>
                </a:solidFill>
                <a:latin typeface="+mj-lt"/>
              </a:rPr>
              <a:t>Uro vedrørende psykososiale forhold i virksomheten der barn opplever å bli berørt</a:t>
            </a:r>
          </a:p>
          <a:p>
            <a:pPr lvl="1">
              <a:lnSpc>
                <a:spcPct val="150000"/>
              </a:lnSpc>
              <a:buClr>
                <a:srgbClr val="00B050"/>
              </a:buClr>
            </a:pPr>
            <a:r>
              <a:rPr lang="nb-NO" sz="1800" dirty="0">
                <a:solidFill>
                  <a:schemeClr val="bg2">
                    <a:lumMod val="75000"/>
                  </a:schemeClr>
                </a:solidFill>
                <a:latin typeface="+mj-lt"/>
              </a:rPr>
              <a:t>Problemer vedrørende ernæring / måltid / hygiene</a:t>
            </a:r>
          </a:p>
          <a:p>
            <a:pPr lvl="1">
              <a:lnSpc>
                <a:spcPct val="150000"/>
              </a:lnSpc>
              <a:buClr>
                <a:srgbClr val="00B050"/>
              </a:buClr>
            </a:pPr>
            <a:r>
              <a:rPr lang="nb-NO" sz="1800" dirty="0">
                <a:solidFill>
                  <a:schemeClr val="bg2">
                    <a:lumMod val="75000"/>
                  </a:schemeClr>
                </a:solidFill>
                <a:latin typeface="+mj-lt"/>
              </a:rPr>
              <a:t>Forhold vedrørende tilrettelegging for barn med særskilte behov</a:t>
            </a:r>
          </a:p>
          <a:p>
            <a:pPr lvl="1">
              <a:lnSpc>
                <a:spcPct val="150000"/>
              </a:lnSpc>
              <a:buClr>
                <a:srgbClr val="00B050"/>
              </a:buClr>
            </a:pPr>
            <a:r>
              <a:rPr lang="nb-NO" sz="1800" dirty="0">
                <a:solidFill>
                  <a:schemeClr val="bg2">
                    <a:lumMod val="75000"/>
                  </a:schemeClr>
                </a:solidFill>
                <a:latin typeface="+mj-lt"/>
              </a:rPr>
              <a:t>Rengjøring</a:t>
            </a:r>
          </a:p>
          <a:p>
            <a:pPr lvl="1">
              <a:lnSpc>
                <a:spcPct val="150000"/>
              </a:lnSpc>
              <a:buClr>
                <a:srgbClr val="00B050"/>
              </a:buClr>
            </a:pPr>
            <a:r>
              <a:rPr lang="nb-NO" sz="1800" dirty="0">
                <a:solidFill>
                  <a:schemeClr val="bg2">
                    <a:lumMod val="75000"/>
                  </a:schemeClr>
                </a:solidFill>
                <a:latin typeface="+mj-lt"/>
              </a:rPr>
              <a:t>Manglende eller dårlig vedlikehold</a:t>
            </a:r>
          </a:p>
          <a:p>
            <a:pPr lvl="1">
              <a:lnSpc>
                <a:spcPct val="150000"/>
              </a:lnSpc>
              <a:buClr>
                <a:srgbClr val="00B050"/>
              </a:buClr>
            </a:pPr>
            <a:endParaRPr lang="nb-NO" sz="2000" dirty="0">
              <a:solidFill>
                <a:schemeClr val="bg2">
                  <a:lumMod val="75000"/>
                </a:schemeClr>
              </a:solidFill>
              <a:latin typeface="+mj-lt"/>
            </a:endParaRPr>
          </a:p>
          <a:p>
            <a:pPr>
              <a:lnSpc>
                <a:spcPct val="150000"/>
              </a:lnSpc>
              <a:buClr>
                <a:srgbClr val="00B050"/>
              </a:buClr>
            </a:pPr>
            <a:endParaRPr lang="nb-NO" sz="2400" dirty="0">
              <a:solidFill>
                <a:schemeClr val="bg2">
                  <a:lumMod val="75000"/>
                </a:schemeClr>
              </a:solidFill>
              <a:latin typeface="+mj-lt"/>
            </a:endParaRPr>
          </a:p>
        </p:txBody>
      </p:sp>
      <p:sp>
        <p:nvSpPr>
          <p:cNvPr id="2" name="Plassholder for lysbildenummer 1"/>
          <p:cNvSpPr>
            <a:spLocks noGrp="1"/>
          </p:cNvSpPr>
          <p:nvPr>
            <p:ph type="sldNum" sz="quarter" idx="12"/>
          </p:nvPr>
        </p:nvSpPr>
        <p:spPr/>
        <p:txBody>
          <a:bodyPr/>
          <a:lstStyle/>
          <a:p>
            <a:fld id="{A7E1A8E0-41E0-4374-922B-028390935144}" type="slidenum">
              <a:rPr lang="nb-NO" smtClean="0"/>
              <a:pPr/>
              <a:t>32</a:t>
            </a:fld>
            <a:endParaRPr lang="nb-NO"/>
          </a:p>
        </p:txBody>
      </p:sp>
    </p:spTree>
    <p:extLst>
      <p:ext uri="{BB962C8B-B14F-4D97-AF65-F5344CB8AC3E}">
        <p14:creationId xmlns:p14="http://schemas.microsoft.com/office/powerpoint/2010/main" val="49008303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p:cNvSpPr>
            <a:spLocks noGrp="1"/>
          </p:cNvSpPr>
          <p:nvPr>
            <p:ph type="title"/>
          </p:nvPr>
        </p:nvSpPr>
        <p:spPr>
          <a:xfrm>
            <a:off x="467544" y="1844824"/>
            <a:ext cx="8219256" cy="1872208"/>
          </a:xfrm>
        </p:spPr>
        <p:txBody>
          <a:bodyPr anchor="t"/>
          <a:lstStyle/>
          <a:p>
            <a:pPr marL="137160" indent="0" algn="ctr"/>
            <a:r>
              <a:rPr lang="nb-NO" dirty="0">
                <a:solidFill>
                  <a:schemeClr val="bg2">
                    <a:lumMod val="50000"/>
                  </a:schemeClr>
                </a:solidFill>
                <a:effectLst/>
                <a:latin typeface="Arial" pitchFamily="34" charset="0"/>
                <a:cs typeface="Arial" pitchFamily="34" charset="0"/>
              </a:rPr>
              <a:t>Hvordan skal klager registreres?</a:t>
            </a:r>
            <a:br>
              <a:rPr lang="nb-NO" sz="1600" dirty="0">
                <a:solidFill>
                  <a:schemeClr val="bg2">
                    <a:lumMod val="50000"/>
                  </a:schemeClr>
                </a:solidFill>
                <a:effectLst/>
                <a:latin typeface="Arial" pitchFamily="34" charset="0"/>
                <a:cs typeface="Arial" pitchFamily="34" charset="0"/>
              </a:rPr>
            </a:br>
            <a:br>
              <a:rPr lang="nb-NO" sz="1600" dirty="0">
                <a:solidFill>
                  <a:schemeClr val="bg2">
                    <a:lumMod val="50000"/>
                  </a:schemeClr>
                </a:solidFill>
                <a:effectLst/>
                <a:latin typeface="Arial" pitchFamily="34" charset="0"/>
                <a:cs typeface="Arial" pitchFamily="34" charset="0"/>
              </a:rPr>
            </a:br>
            <a:endParaRPr lang="nb-NO" sz="1600" dirty="0">
              <a:effectLst/>
              <a:latin typeface="Arial" pitchFamily="34" charset="0"/>
              <a:cs typeface="Arial" pitchFamily="34" charset="0"/>
            </a:endParaRPr>
          </a:p>
        </p:txBody>
      </p:sp>
      <p:sp>
        <p:nvSpPr>
          <p:cNvPr id="2" name="Plassholder for lysbildenummer 1"/>
          <p:cNvSpPr>
            <a:spLocks noGrp="1"/>
          </p:cNvSpPr>
          <p:nvPr>
            <p:ph type="sldNum" sz="quarter" idx="12"/>
          </p:nvPr>
        </p:nvSpPr>
        <p:spPr/>
        <p:txBody>
          <a:bodyPr/>
          <a:lstStyle/>
          <a:p>
            <a:fld id="{E1FC40B5-AB8A-4E8A-8EDD-DE4BEC2B4ED2}" type="slidenum">
              <a:rPr lang="nb-NO" smtClean="0"/>
              <a:pPr/>
              <a:t>33</a:t>
            </a:fld>
            <a:endParaRPr lang="nb-NO"/>
          </a:p>
        </p:txBody>
      </p:sp>
    </p:spTree>
    <p:extLst>
      <p:ext uri="{BB962C8B-B14F-4D97-AF65-F5344CB8AC3E}">
        <p14:creationId xmlns:p14="http://schemas.microsoft.com/office/powerpoint/2010/main" val="126256618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p:cNvSpPr>
            <a:spLocks noGrp="1"/>
          </p:cNvSpPr>
          <p:nvPr>
            <p:ph type="title"/>
          </p:nvPr>
        </p:nvSpPr>
        <p:spPr>
          <a:xfrm>
            <a:off x="457200" y="274638"/>
            <a:ext cx="8229600" cy="706090"/>
          </a:xfrm>
        </p:spPr>
        <p:txBody>
          <a:bodyPr>
            <a:normAutofit/>
          </a:bodyPr>
          <a:lstStyle/>
          <a:p>
            <a:pPr algn="l"/>
            <a:br>
              <a:rPr lang="nb-NO" sz="1000" dirty="0">
                <a:solidFill>
                  <a:schemeClr val="bg2">
                    <a:lumMod val="50000"/>
                  </a:schemeClr>
                </a:solidFill>
                <a:effectLst/>
                <a:latin typeface="Arial" pitchFamily="34" charset="0"/>
                <a:cs typeface="Arial" pitchFamily="34" charset="0"/>
              </a:rPr>
            </a:br>
            <a:br>
              <a:rPr lang="nb-NO" sz="1000" dirty="0">
                <a:solidFill>
                  <a:schemeClr val="bg2">
                    <a:lumMod val="50000"/>
                  </a:schemeClr>
                </a:solidFill>
                <a:effectLst/>
                <a:latin typeface="Arial" pitchFamily="34" charset="0"/>
                <a:cs typeface="Arial" pitchFamily="34" charset="0"/>
              </a:rPr>
            </a:br>
            <a:endParaRPr lang="nb-NO" sz="1000" dirty="0"/>
          </a:p>
        </p:txBody>
      </p:sp>
      <p:sp>
        <p:nvSpPr>
          <p:cNvPr id="7" name="Plassholder for innhold 6"/>
          <p:cNvSpPr>
            <a:spLocks noGrp="1"/>
          </p:cNvSpPr>
          <p:nvPr>
            <p:ph idx="1"/>
          </p:nvPr>
        </p:nvSpPr>
        <p:spPr>
          <a:xfrm>
            <a:off x="457200" y="260648"/>
            <a:ext cx="8229600" cy="5663089"/>
          </a:xfrm>
          <a:prstGeom prst="rect">
            <a:avLst/>
          </a:prstGeom>
        </p:spPr>
        <p:txBody>
          <a:bodyPr wrap="square">
            <a:spAutoFit/>
          </a:bodyPr>
          <a:lstStyle/>
          <a:p>
            <a:pPr>
              <a:lnSpc>
                <a:spcPct val="150000"/>
              </a:lnSpc>
              <a:buClr>
                <a:srgbClr val="00B050"/>
              </a:buClr>
            </a:pPr>
            <a:r>
              <a:rPr lang="nb-NO" sz="2000" dirty="0">
                <a:solidFill>
                  <a:schemeClr val="bg2">
                    <a:lumMod val="75000"/>
                  </a:schemeClr>
                </a:solidFill>
                <a:latin typeface="+mj-lt"/>
              </a:rPr>
              <a:t>Klagen må registreres slik at det er sporbart etterpå.</a:t>
            </a:r>
          </a:p>
          <a:p>
            <a:pPr>
              <a:lnSpc>
                <a:spcPct val="150000"/>
              </a:lnSpc>
              <a:buClr>
                <a:srgbClr val="00B050"/>
              </a:buClr>
            </a:pPr>
            <a:endParaRPr lang="nb-NO" sz="2000" dirty="0">
              <a:solidFill>
                <a:schemeClr val="bg2">
                  <a:lumMod val="75000"/>
                </a:schemeClr>
              </a:solidFill>
              <a:latin typeface="+mj-lt"/>
            </a:endParaRPr>
          </a:p>
          <a:p>
            <a:pPr>
              <a:lnSpc>
                <a:spcPct val="150000"/>
              </a:lnSpc>
              <a:buClr>
                <a:srgbClr val="00B050"/>
              </a:buClr>
            </a:pPr>
            <a:r>
              <a:rPr lang="nb-NO" sz="2000" dirty="0">
                <a:solidFill>
                  <a:schemeClr val="bg2">
                    <a:lumMod val="75000"/>
                  </a:schemeClr>
                </a:solidFill>
                <a:latin typeface="+mj-lt"/>
              </a:rPr>
              <a:t>Det bør være et eget skjema til dette</a:t>
            </a:r>
          </a:p>
          <a:p>
            <a:pPr>
              <a:lnSpc>
                <a:spcPct val="150000"/>
              </a:lnSpc>
              <a:buClr>
                <a:srgbClr val="00B050"/>
              </a:buClr>
            </a:pPr>
            <a:endParaRPr lang="nb-NO" sz="2000" dirty="0">
              <a:solidFill>
                <a:schemeClr val="bg2">
                  <a:lumMod val="75000"/>
                </a:schemeClr>
              </a:solidFill>
              <a:latin typeface="+mj-lt"/>
            </a:endParaRPr>
          </a:p>
          <a:p>
            <a:pPr>
              <a:lnSpc>
                <a:spcPct val="150000"/>
              </a:lnSpc>
              <a:buClr>
                <a:srgbClr val="00B050"/>
              </a:buClr>
            </a:pPr>
            <a:r>
              <a:rPr lang="nb-NO" sz="2000" dirty="0">
                <a:solidFill>
                  <a:schemeClr val="bg2">
                    <a:lumMod val="75000"/>
                  </a:schemeClr>
                </a:solidFill>
                <a:latin typeface="+mj-lt"/>
              </a:rPr>
              <a:t>Den som klager bør underskrive på klagen</a:t>
            </a:r>
          </a:p>
          <a:p>
            <a:pPr>
              <a:lnSpc>
                <a:spcPct val="150000"/>
              </a:lnSpc>
              <a:buClr>
                <a:srgbClr val="00B050"/>
              </a:buClr>
            </a:pPr>
            <a:endParaRPr lang="nb-NO" sz="2000" dirty="0">
              <a:solidFill>
                <a:schemeClr val="bg2">
                  <a:lumMod val="75000"/>
                </a:schemeClr>
              </a:solidFill>
              <a:latin typeface="+mj-lt"/>
            </a:endParaRPr>
          </a:p>
          <a:p>
            <a:pPr>
              <a:lnSpc>
                <a:spcPct val="150000"/>
              </a:lnSpc>
              <a:buClr>
                <a:srgbClr val="00B050"/>
              </a:buClr>
            </a:pPr>
            <a:r>
              <a:rPr lang="nb-NO" sz="2000" dirty="0">
                <a:solidFill>
                  <a:schemeClr val="bg2">
                    <a:lumMod val="75000"/>
                  </a:schemeClr>
                </a:solidFill>
                <a:latin typeface="+mj-lt"/>
              </a:rPr>
              <a:t>Foresatte kan klage via en foreldrerepresentant</a:t>
            </a:r>
          </a:p>
          <a:p>
            <a:pPr>
              <a:lnSpc>
                <a:spcPct val="150000"/>
              </a:lnSpc>
              <a:buClr>
                <a:srgbClr val="00B050"/>
              </a:buClr>
            </a:pPr>
            <a:endParaRPr lang="nb-NO" sz="2000" dirty="0">
              <a:solidFill>
                <a:schemeClr val="bg2">
                  <a:lumMod val="75000"/>
                </a:schemeClr>
              </a:solidFill>
              <a:latin typeface="+mj-lt"/>
            </a:endParaRPr>
          </a:p>
          <a:p>
            <a:pPr>
              <a:lnSpc>
                <a:spcPct val="150000"/>
              </a:lnSpc>
              <a:buClr>
                <a:srgbClr val="00B050"/>
              </a:buClr>
            </a:pPr>
            <a:r>
              <a:rPr lang="nb-NO" sz="2000" dirty="0">
                <a:solidFill>
                  <a:schemeClr val="bg2">
                    <a:lumMod val="75000"/>
                  </a:schemeClr>
                </a:solidFill>
                <a:latin typeface="+mj-lt"/>
              </a:rPr>
              <a:t>Enhver ansatt må være i stand til å ta i mot klagen, registrere denne og sørge for at den blir overlevert til ansvarlig leder</a:t>
            </a:r>
          </a:p>
        </p:txBody>
      </p:sp>
      <p:sp>
        <p:nvSpPr>
          <p:cNvPr id="2" name="Plassholder for lysbildenummer 1"/>
          <p:cNvSpPr>
            <a:spLocks noGrp="1"/>
          </p:cNvSpPr>
          <p:nvPr>
            <p:ph type="sldNum" sz="quarter" idx="12"/>
          </p:nvPr>
        </p:nvSpPr>
        <p:spPr/>
        <p:txBody>
          <a:bodyPr/>
          <a:lstStyle/>
          <a:p>
            <a:fld id="{A7E1A8E0-41E0-4374-922B-028390935144}" type="slidenum">
              <a:rPr lang="nb-NO" smtClean="0"/>
              <a:pPr/>
              <a:t>34</a:t>
            </a:fld>
            <a:endParaRPr lang="nb-NO" dirty="0"/>
          </a:p>
        </p:txBody>
      </p:sp>
    </p:spTree>
    <p:extLst>
      <p:ext uri="{BB962C8B-B14F-4D97-AF65-F5344CB8AC3E}">
        <p14:creationId xmlns:p14="http://schemas.microsoft.com/office/powerpoint/2010/main" val="266037024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p:cNvSpPr>
            <a:spLocks noGrp="1"/>
          </p:cNvSpPr>
          <p:nvPr>
            <p:ph type="title"/>
          </p:nvPr>
        </p:nvSpPr>
        <p:spPr>
          <a:xfrm>
            <a:off x="467544" y="1844824"/>
            <a:ext cx="8219256" cy="1872208"/>
          </a:xfrm>
        </p:spPr>
        <p:txBody>
          <a:bodyPr anchor="t"/>
          <a:lstStyle/>
          <a:p>
            <a:pPr marL="137160" indent="0" algn="ctr"/>
            <a:r>
              <a:rPr lang="nb-NO" dirty="0">
                <a:solidFill>
                  <a:schemeClr val="bg2">
                    <a:lumMod val="50000"/>
                  </a:schemeClr>
                </a:solidFill>
                <a:effectLst/>
                <a:latin typeface="Arial" pitchFamily="34" charset="0"/>
                <a:cs typeface="Arial" pitchFamily="34" charset="0"/>
              </a:rPr>
              <a:t>Hvordan skal klager håndteres?</a:t>
            </a:r>
            <a:br>
              <a:rPr lang="nb-NO" sz="1600" dirty="0">
                <a:solidFill>
                  <a:schemeClr val="bg2">
                    <a:lumMod val="50000"/>
                  </a:schemeClr>
                </a:solidFill>
                <a:effectLst/>
                <a:latin typeface="Arial" pitchFamily="34" charset="0"/>
                <a:cs typeface="Arial" pitchFamily="34" charset="0"/>
              </a:rPr>
            </a:br>
            <a:br>
              <a:rPr lang="nb-NO" sz="1600" dirty="0">
                <a:solidFill>
                  <a:schemeClr val="bg2">
                    <a:lumMod val="50000"/>
                  </a:schemeClr>
                </a:solidFill>
                <a:effectLst/>
                <a:latin typeface="Arial" pitchFamily="34" charset="0"/>
                <a:cs typeface="Arial" pitchFamily="34" charset="0"/>
              </a:rPr>
            </a:br>
            <a:endParaRPr lang="nb-NO" sz="1600" dirty="0">
              <a:effectLst/>
              <a:latin typeface="Arial" pitchFamily="34" charset="0"/>
              <a:cs typeface="Arial" pitchFamily="34" charset="0"/>
            </a:endParaRPr>
          </a:p>
        </p:txBody>
      </p:sp>
      <p:sp>
        <p:nvSpPr>
          <p:cNvPr id="2" name="Plassholder for lysbildenummer 1"/>
          <p:cNvSpPr>
            <a:spLocks noGrp="1"/>
          </p:cNvSpPr>
          <p:nvPr>
            <p:ph type="sldNum" sz="quarter" idx="12"/>
          </p:nvPr>
        </p:nvSpPr>
        <p:spPr/>
        <p:txBody>
          <a:bodyPr/>
          <a:lstStyle/>
          <a:p>
            <a:fld id="{E1FC40B5-AB8A-4E8A-8EDD-DE4BEC2B4ED2}" type="slidenum">
              <a:rPr lang="nb-NO" smtClean="0"/>
              <a:pPr/>
              <a:t>35</a:t>
            </a:fld>
            <a:endParaRPr lang="nb-NO"/>
          </a:p>
        </p:txBody>
      </p:sp>
    </p:spTree>
    <p:extLst>
      <p:ext uri="{BB962C8B-B14F-4D97-AF65-F5344CB8AC3E}">
        <p14:creationId xmlns:p14="http://schemas.microsoft.com/office/powerpoint/2010/main" val="22535541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p:cNvSpPr>
            <a:spLocks noGrp="1"/>
          </p:cNvSpPr>
          <p:nvPr>
            <p:ph type="title"/>
          </p:nvPr>
        </p:nvSpPr>
        <p:spPr>
          <a:xfrm>
            <a:off x="457200" y="274638"/>
            <a:ext cx="8229600" cy="706090"/>
          </a:xfrm>
        </p:spPr>
        <p:txBody>
          <a:bodyPr>
            <a:normAutofit/>
          </a:bodyPr>
          <a:lstStyle/>
          <a:p>
            <a:pPr algn="l"/>
            <a:br>
              <a:rPr lang="nb-NO" sz="1000" dirty="0">
                <a:solidFill>
                  <a:schemeClr val="bg2">
                    <a:lumMod val="50000"/>
                  </a:schemeClr>
                </a:solidFill>
                <a:effectLst/>
                <a:latin typeface="Arial" pitchFamily="34" charset="0"/>
                <a:cs typeface="Arial" pitchFamily="34" charset="0"/>
              </a:rPr>
            </a:br>
            <a:br>
              <a:rPr lang="nb-NO" sz="1000" dirty="0">
                <a:solidFill>
                  <a:schemeClr val="bg2">
                    <a:lumMod val="50000"/>
                  </a:schemeClr>
                </a:solidFill>
                <a:effectLst/>
                <a:latin typeface="Arial" pitchFamily="34" charset="0"/>
                <a:cs typeface="Arial" pitchFamily="34" charset="0"/>
              </a:rPr>
            </a:br>
            <a:endParaRPr lang="nb-NO" sz="1000" dirty="0"/>
          </a:p>
        </p:txBody>
      </p:sp>
      <p:sp>
        <p:nvSpPr>
          <p:cNvPr id="7" name="Plassholder for innhold 6"/>
          <p:cNvSpPr>
            <a:spLocks noGrp="1"/>
          </p:cNvSpPr>
          <p:nvPr>
            <p:ph idx="1"/>
          </p:nvPr>
        </p:nvSpPr>
        <p:spPr>
          <a:xfrm>
            <a:off x="457200" y="404664"/>
            <a:ext cx="8229600" cy="6543330"/>
          </a:xfrm>
          <a:prstGeom prst="rect">
            <a:avLst/>
          </a:prstGeom>
        </p:spPr>
        <p:txBody>
          <a:bodyPr wrap="square">
            <a:spAutoFit/>
          </a:bodyPr>
          <a:lstStyle/>
          <a:p>
            <a:pPr>
              <a:lnSpc>
                <a:spcPct val="150000"/>
              </a:lnSpc>
              <a:buClr>
                <a:srgbClr val="00B050"/>
              </a:buClr>
            </a:pPr>
            <a:r>
              <a:rPr lang="nb-NO" sz="2000" dirty="0">
                <a:solidFill>
                  <a:schemeClr val="bg2">
                    <a:lumMod val="75000"/>
                  </a:schemeClr>
                </a:solidFill>
                <a:latin typeface="+mj-lt"/>
              </a:rPr>
              <a:t>Det skal foreligge prosedyre / rutine for å håndtere klager</a:t>
            </a:r>
          </a:p>
          <a:p>
            <a:pPr>
              <a:lnSpc>
                <a:spcPct val="150000"/>
              </a:lnSpc>
              <a:buClr>
                <a:srgbClr val="00B050"/>
              </a:buClr>
            </a:pPr>
            <a:endParaRPr lang="nb-NO" sz="2000" dirty="0">
              <a:solidFill>
                <a:schemeClr val="bg2">
                  <a:lumMod val="75000"/>
                </a:schemeClr>
              </a:solidFill>
              <a:latin typeface="+mj-lt"/>
            </a:endParaRPr>
          </a:p>
          <a:p>
            <a:pPr>
              <a:lnSpc>
                <a:spcPct val="150000"/>
              </a:lnSpc>
              <a:buClr>
                <a:srgbClr val="00B050"/>
              </a:buClr>
            </a:pPr>
            <a:r>
              <a:rPr lang="nb-NO" sz="2000" dirty="0">
                <a:solidFill>
                  <a:schemeClr val="bg2">
                    <a:lumMod val="75000"/>
                  </a:schemeClr>
                </a:solidFill>
                <a:latin typeface="+mj-lt"/>
              </a:rPr>
              <a:t>Alle skriftlige klager oppbevares i 5 år</a:t>
            </a:r>
          </a:p>
          <a:p>
            <a:pPr>
              <a:lnSpc>
                <a:spcPct val="150000"/>
              </a:lnSpc>
              <a:buClr>
                <a:srgbClr val="00B050"/>
              </a:buClr>
            </a:pPr>
            <a:endParaRPr lang="nb-NO" sz="2000" dirty="0">
              <a:solidFill>
                <a:schemeClr val="bg2">
                  <a:lumMod val="75000"/>
                </a:schemeClr>
              </a:solidFill>
              <a:latin typeface="+mj-lt"/>
            </a:endParaRPr>
          </a:p>
          <a:p>
            <a:pPr>
              <a:lnSpc>
                <a:spcPct val="150000"/>
              </a:lnSpc>
              <a:buClr>
                <a:srgbClr val="00B050"/>
              </a:buClr>
            </a:pPr>
            <a:r>
              <a:rPr lang="nb-NO" sz="2000" dirty="0">
                <a:solidFill>
                  <a:schemeClr val="bg2">
                    <a:lumMod val="75000"/>
                  </a:schemeClr>
                </a:solidFill>
                <a:latin typeface="+mj-lt"/>
              </a:rPr>
              <a:t>Klagen vurderes om den er reell og skal behandles videre, eller arkiveres</a:t>
            </a:r>
          </a:p>
          <a:p>
            <a:pPr>
              <a:lnSpc>
                <a:spcPct val="150000"/>
              </a:lnSpc>
              <a:buClr>
                <a:srgbClr val="00B050"/>
              </a:buClr>
            </a:pPr>
            <a:endParaRPr lang="nb-NO" sz="2000" dirty="0">
              <a:solidFill>
                <a:schemeClr val="bg2">
                  <a:lumMod val="75000"/>
                </a:schemeClr>
              </a:solidFill>
              <a:latin typeface="+mj-lt"/>
            </a:endParaRPr>
          </a:p>
          <a:p>
            <a:pPr>
              <a:lnSpc>
                <a:spcPct val="150000"/>
              </a:lnSpc>
              <a:buClr>
                <a:srgbClr val="00B050"/>
              </a:buClr>
            </a:pPr>
            <a:r>
              <a:rPr lang="nb-NO" sz="2000" dirty="0">
                <a:solidFill>
                  <a:schemeClr val="bg2">
                    <a:lumMod val="75000"/>
                  </a:schemeClr>
                </a:solidFill>
                <a:latin typeface="+mj-lt"/>
              </a:rPr>
              <a:t>Den som klager må få tilbakemelding på hvordan klagen vurderes og behandles</a:t>
            </a:r>
          </a:p>
          <a:p>
            <a:pPr>
              <a:lnSpc>
                <a:spcPct val="150000"/>
              </a:lnSpc>
              <a:buClr>
                <a:srgbClr val="00B050"/>
              </a:buClr>
            </a:pPr>
            <a:endParaRPr lang="nb-NO" sz="2000" dirty="0">
              <a:solidFill>
                <a:schemeClr val="bg2">
                  <a:lumMod val="75000"/>
                </a:schemeClr>
              </a:solidFill>
              <a:latin typeface="+mj-lt"/>
            </a:endParaRPr>
          </a:p>
          <a:p>
            <a:pPr>
              <a:lnSpc>
                <a:spcPct val="150000"/>
              </a:lnSpc>
              <a:buClr>
                <a:srgbClr val="00B050"/>
              </a:buClr>
            </a:pPr>
            <a:r>
              <a:rPr lang="nb-NO" sz="2000" dirty="0">
                <a:solidFill>
                  <a:schemeClr val="bg2">
                    <a:lumMod val="75000"/>
                  </a:schemeClr>
                </a:solidFill>
                <a:latin typeface="+mj-lt"/>
              </a:rPr>
              <a:t>Det bør være eget punkt i klageskjema hvor virksomhetens leder vurderer og beskriver et eventuelt korrigerende tiltak</a:t>
            </a:r>
          </a:p>
          <a:p>
            <a:pPr lvl="1">
              <a:lnSpc>
                <a:spcPct val="150000"/>
              </a:lnSpc>
              <a:buClr>
                <a:srgbClr val="00B050"/>
              </a:buClr>
            </a:pPr>
            <a:endParaRPr lang="nb-NO" sz="1600" dirty="0">
              <a:solidFill>
                <a:schemeClr val="bg2">
                  <a:lumMod val="75000"/>
                </a:schemeClr>
              </a:solidFill>
              <a:latin typeface="+mj-lt"/>
            </a:endParaRPr>
          </a:p>
        </p:txBody>
      </p:sp>
      <p:sp>
        <p:nvSpPr>
          <p:cNvPr id="2" name="Plassholder for lysbildenummer 1"/>
          <p:cNvSpPr>
            <a:spLocks noGrp="1"/>
          </p:cNvSpPr>
          <p:nvPr>
            <p:ph type="sldNum" sz="quarter" idx="12"/>
          </p:nvPr>
        </p:nvSpPr>
        <p:spPr/>
        <p:txBody>
          <a:bodyPr/>
          <a:lstStyle/>
          <a:p>
            <a:fld id="{A7E1A8E0-41E0-4374-922B-028390935144}" type="slidenum">
              <a:rPr lang="nb-NO" smtClean="0"/>
              <a:pPr/>
              <a:t>36</a:t>
            </a:fld>
            <a:endParaRPr lang="nb-NO"/>
          </a:p>
        </p:txBody>
      </p:sp>
    </p:spTree>
    <p:extLst>
      <p:ext uri="{BB962C8B-B14F-4D97-AF65-F5344CB8AC3E}">
        <p14:creationId xmlns:p14="http://schemas.microsoft.com/office/powerpoint/2010/main" val="178545348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p:cNvSpPr>
            <a:spLocks noGrp="1"/>
          </p:cNvSpPr>
          <p:nvPr>
            <p:ph type="title"/>
          </p:nvPr>
        </p:nvSpPr>
        <p:spPr>
          <a:xfrm>
            <a:off x="457200" y="274638"/>
            <a:ext cx="8229600" cy="706090"/>
          </a:xfrm>
        </p:spPr>
        <p:txBody>
          <a:bodyPr>
            <a:normAutofit fontScale="90000"/>
          </a:bodyPr>
          <a:lstStyle/>
          <a:p>
            <a:pPr algn="l"/>
            <a:r>
              <a:rPr lang="nb-NO" sz="2800" dirty="0">
                <a:solidFill>
                  <a:schemeClr val="bg2">
                    <a:lumMod val="50000"/>
                  </a:schemeClr>
                </a:solidFill>
                <a:effectLst/>
                <a:latin typeface="Arial" pitchFamily="34" charset="0"/>
                <a:cs typeface="Arial" pitchFamily="34" charset="0"/>
              </a:rPr>
              <a:t>Vansker med å nå i gjennom som klager</a:t>
            </a:r>
            <a:br>
              <a:rPr lang="nb-NO" sz="1000" dirty="0">
                <a:solidFill>
                  <a:schemeClr val="bg2">
                    <a:lumMod val="50000"/>
                  </a:schemeClr>
                </a:solidFill>
                <a:effectLst/>
                <a:latin typeface="Arial" pitchFamily="34" charset="0"/>
                <a:cs typeface="Arial" pitchFamily="34" charset="0"/>
              </a:rPr>
            </a:br>
            <a:br>
              <a:rPr lang="nb-NO" sz="1000" dirty="0">
                <a:solidFill>
                  <a:schemeClr val="bg2">
                    <a:lumMod val="50000"/>
                  </a:schemeClr>
                </a:solidFill>
                <a:effectLst/>
                <a:latin typeface="Arial" pitchFamily="34" charset="0"/>
                <a:cs typeface="Arial" pitchFamily="34" charset="0"/>
              </a:rPr>
            </a:br>
            <a:endParaRPr lang="nb-NO" sz="1000" dirty="0"/>
          </a:p>
        </p:txBody>
      </p:sp>
      <p:sp>
        <p:nvSpPr>
          <p:cNvPr id="7" name="Plassholder for innhold 6"/>
          <p:cNvSpPr>
            <a:spLocks noGrp="1"/>
          </p:cNvSpPr>
          <p:nvPr>
            <p:ph idx="1"/>
          </p:nvPr>
        </p:nvSpPr>
        <p:spPr>
          <a:xfrm>
            <a:off x="457200" y="1268760"/>
            <a:ext cx="8229600" cy="4955203"/>
          </a:xfrm>
          <a:prstGeom prst="rect">
            <a:avLst/>
          </a:prstGeom>
        </p:spPr>
        <p:txBody>
          <a:bodyPr wrap="square">
            <a:spAutoFit/>
          </a:bodyPr>
          <a:lstStyle/>
          <a:p>
            <a:pPr marL="585216" lvl="1" indent="0">
              <a:lnSpc>
                <a:spcPct val="150000"/>
              </a:lnSpc>
              <a:buClr>
                <a:srgbClr val="00B050"/>
              </a:buClr>
              <a:buNone/>
            </a:pPr>
            <a:r>
              <a:rPr lang="nb-NO" sz="2000" dirty="0">
                <a:solidFill>
                  <a:schemeClr val="bg2">
                    <a:lumMod val="75000"/>
                  </a:schemeClr>
                </a:solidFill>
                <a:latin typeface="+mj-lt"/>
              </a:rPr>
              <a:t>Hvis en foresatt eller flere opplever at man ikke blir tatt imot seriøst som klager , har enhver foresatt rett til å ta kontakt med Kommuneoverlegen i Midtre Namdal for å få en vurdering av sin klage.</a:t>
            </a:r>
          </a:p>
          <a:p>
            <a:pPr marL="585216" lvl="1" indent="0">
              <a:lnSpc>
                <a:spcPct val="150000"/>
              </a:lnSpc>
              <a:buClr>
                <a:srgbClr val="00B050"/>
              </a:buClr>
              <a:buNone/>
            </a:pPr>
            <a:endParaRPr lang="nb-NO" sz="2000" dirty="0">
              <a:solidFill>
                <a:schemeClr val="bg2">
                  <a:lumMod val="75000"/>
                </a:schemeClr>
              </a:solidFill>
              <a:latin typeface="+mj-lt"/>
            </a:endParaRPr>
          </a:p>
          <a:p>
            <a:pPr marL="585216" lvl="1" indent="0">
              <a:lnSpc>
                <a:spcPct val="150000"/>
              </a:lnSpc>
              <a:buClr>
                <a:srgbClr val="00B050"/>
              </a:buClr>
              <a:buNone/>
            </a:pPr>
            <a:r>
              <a:rPr lang="nb-NO" sz="2000" dirty="0">
                <a:solidFill>
                  <a:schemeClr val="bg2">
                    <a:lumMod val="75000"/>
                  </a:schemeClr>
                </a:solidFill>
                <a:latin typeface="+mj-lt"/>
              </a:rPr>
              <a:t>Klagen bør primært stilles til ansvarlig skole / barnehageledelse i kommunen, for. eks. oppvekstleder / barnehageleder.</a:t>
            </a:r>
          </a:p>
          <a:p>
            <a:pPr marL="585216" lvl="1" indent="0">
              <a:lnSpc>
                <a:spcPct val="150000"/>
              </a:lnSpc>
              <a:buClr>
                <a:srgbClr val="00B050"/>
              </a:buClr>
              <a:buNone/>
            </a:pPr>
            <a:endParaRPr lang="nb-NO" sz="2000" dirty="0">
              <a:solidFill>
                <a:schemeClr val="bg2">
                  <a:lumMod val="75000"/>
                </a:schemeClr>
              </a:solidFill>
              <a:latin typeface="+mj-lt"/>
            </a:endParaRPr>
          </a:p>
          <a:p>
            <a:pPr marL="585216" lvl="1" indent="0">
              <a:lnSpc>
                <a:spcPct val="150000"/>
              </a:lnSpc>
              <a:buClr>
                <a:srgbClr val="00B050"/>
              </a:buClr>
              <a:buNone/>
            </a:pPr>
            <a:r>
              <a:rPr lang="nb-NO" sz="2000" dirty="0">
                <a:solidFill>
                  <a:schemeClr val="bg2">
                    <a:lumMod val="75000"/>
                  </a:schemeClr>
                </a:solidFill>
                <a:latin typeface="+mj-lt"/>
              </a:rPr>
              <a:t>Disse har samme plikt til å registrere klagen.</a:t>
            </a:r>
          </a:p>
        </p:txBody>
      </p:sp>
      <p:sp>
        <p:nvSpPr>
          <p:cNvPr id="2" name="Plassholder for lysbildenummer 1"/>
          <p:cNvSpPr>
            <a:spLocks noGrp="1"/>
          </p:cNvSpPr>
          <p:nvPr>
            <p:ph type="sldNum" sz="quarter" idx="12"/>
          </p:nvPr>
        </p:nvSpPr>
        <p:spPr/>
        <p:txBody>
          <a:bodyPr/>
          <a:lstStyle/>
          <a:p>
            <a:fld id="{A7E1A8E0-41E0-4374-922B-028390935144}" type="slidenum">
              <a:rPr lang="nb-NO" smtClean="0"/>
              <a:pPr/>
              <a:t>37</a:t>
            </a:fld>
            <a:endParaRPr lang="nb-NO"/>
          </a:p>
        </p:txBody>
      </p:sp>
    </p:spTree>
    <p:extLst>
      <p:ext uri="{BB962C8B-B14F-4D97-AF65-F5344CB8AC3E}">
        <p14:creationId xmlns:p14="http://schemas.microsoft.com/office/powerpoint/2010/main" val="283986950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274638"/>
            <a:ext cx="8229600" cy="4162474"/>
          </a:xfrm>
        </p:spPr>
        <p:txBody>
          <a:bodyPr>
            <a:normAutofit/>
          </a:bodyPr>
          <a:lstStyle/>
          <a:p>
            <a:r>
              <a:rPr lang="nb-NO" sz="2800" dirty="0">
                <a:solidFill>
                  <a:schemeClr val="bg2">
                    <a:lumMod val="50000"/>
                  </a:schemeClr>
                </a:solidFill>
              </a:rPr>
              <a:t>Takk </a:t>
            </a:r>
            <a:br>
              <a:rPr lang="nb-NO" sz="2800" dirty="0">
                <a:solidFill>
                  <a:schemeClr val="bg2">
                    <a:lumMod val="50000"/>
                  </a:schemeClr>
                </a:solidFill>
              </a:rPr>
            </a:br>
            <a:r>
              <a:rPr lang="nb-NO" sz="2800" dirty="0">
                <a:solidFill>
                  <a:schemeClr val="bg2">
                    <a:lumMod val="50000"/>
                  </a:schemeClr>
                </a:solidFill>
              </a:rPr>
              <a:t>for </a:t>
            </a:r>
            <a:br>
              <a:rPr lang="nb-NO" sz="2800" dirty="0">
                <a:solidFill>
                  <a:schemeClr val="bg2">
                    <a:lumMod val="50000"/>
                  </a:schemeClr>
                </a:solidFill>
              </a:rPr>
            </a:br>
            <a:r>
              <a:rPr lang="nb-NO" sz="2800" dirty="0">
                <a:solidFill>
                  <a:schemeClr val="bg2">
                    <a:lumMod val="50000"/>
                  </a:schemeClr>
                </a:solidFill>
              </a:rPr>
              <a:t>oppmerksomheten</a:t>
            </a:r>
          </a:p>
        </p:txBody>
      </p:sp>
      <p:sp>
        <p:nvSpPr>
          <p:cNvPr id="3" name="Plassholder for innhold 2"/>
          <p:cNvSpPr>
            <a:spLocks noGrp="1"/>
          </p:cNvSpPr>
          <p:nvPr>
            <p:ph idx="1"/>
          </p:nvPr>
        </p:nvSpPr>
        <p:spPr>
          <a:xfrm>
            <a:off x="457200" y="5877272"/>
            <a:ext cx="8229600" cy="432088"/>
          </a:xfrm>
        </p:spPr>
        <p:txBody>
          <a:bodyPr>
            <a:normAutofit fontScale="92500" lnSpcReduction="20000"/>
          </a:bodyPr>
          <a:lstStyle/>
          <a:p>
            <a:endParaRPr lang="nb-NO" dirty="0"/>
          </a:p>
        </p:txBody>
      </p:sp>
      <p:pic>
        <p:nvPicPr>
          <p:cNvPr id="29699" name="Picture 3" descr="C:\Users\Else-Marie\AppData\Local\Microsoft\Windows\Temporary Internet Files\Content.IE5\1G528Y9F\MC900078795[1].wmf"/>
          <p:cNvPicPr>
            <a:picLocks noChangeAspect="1" noChangeArrowheads="1"/>
          </p:cNvPicPr>
          <p:nvPr/>
        </p:nvPicPr>
        <p:blipFill>
          <a:blip r:embed="rId3" cstate="print"/>
          <a:srcRect/>
          <a:stretch>
            <a:fillRect/>
          </a:stretch>
        </p:blipFill>
        <p:spPr bwMode="auto">
          <a:xfrm>
            <a:off x="3923928" y="3356992"/>
            <a:ext cx="1944191" cy="2642368"/>
          </a:xfrm>
          <a:prstGeom prst="rect">
            <a:avLst/>
          </a:prstGeom>
          <a:noFill/>
        </p:spPr>
      </p:pic>
      <p:sp>
        <p:nvSpPr>
          <p:cNvPr id="4" name="Plassholder for lysbildenummer 3"/>
          <p:cNvSpPr>
            <a:spLocks noGrp="1"/>
          </p:cNvSpPr>
          <p:nvPr>
            <p:ph type="sldNum" sz="quarter" idx="12"/>
          </p:nvPr>
        </p:nvSpPr>
        <p:spPr/>
        <p:txBody>
          <a:bodyPr/>
          <a:lstStyle/>
          <a:p>
            <a:fld id="{A7E1A8E0-41E0-4374-922B-028390935144}" type="slidenum">
              <a:rPr lang="nb-NO" smtClean="0"/>
              <a:pPr/>
              <a:t>38</a:t>
            </a:fld>
            <a:endParaRPr lang="nb-NO"/>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274638"/>
            <a:ext cx="8229600" cy="778098"/>
          </a:xfrm>
        </p:spPr>
        <p:txBody>
          <a:bodyPr>
            <a:normAutofit/>
          </a:bodyPr>
          <a:lstStyle/>
          <a:p>
            <a:r>
              <a:rPr lang="nb-NO" sz="3200" u="sng" dirty="0">
                <a:solidFill>
                  <a:schemeClr val="bg2">
                    <a:lumMod val="50000"/>
                  </a:schemeClr>
                </a:solidFill>
                <a:effectLst/>
                <a:latin typeface="Arial" pitchFamily="34" charset="0"/>
                <a:cs typeface="Arial" pitchFamily="34" charset="0"/>
              </a:rPr>
              <a:t>Roller</a:t>
            </a:r>
          </a:p>
        </p:txBody>
      </p:sp>
      <p:sp>
        <p:nvSpPr>
          <p:cNvPr id="4" name="Ellipse 3"/>
          <p:cNvSpPr/>
          <p:nvPr/>
        </p:nvSpPr>
        <p:spPr>
          <a:xfrm>
            <a:off x="395536" y="2996952"/>
            <a:ext cx="1944216" cy="864096"/>
          </a:xfrm>
          <a:prstGeom prst="ellipse">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nb-NO" b="1" dirty="0"/>
              <a:t>Miljørettet helsevern</a:t>
            </a:r>
          </a:p>
        </p:txBody>
      </p:sp>
      <p:sp>
        <p:nvSpPr>
          <p:cNvPr id="9" name="Ellipse 8"/>
          <p:cNvSpPr/>
          <p:nvPr/>
        </p:nvSpPr>
        <p:spPr>
          <a:xfrm>
            <a:off x="3635896" y="1556792"/>
            <a:ext cx="1584176" cy="360040"/>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nb-NO" sz="1200" b="1" dirty="0"/>
              <a:t>Rådgivning</a:t>
            </a:r>
          </a:p>
        </p:txBody>
      </p:sp>
      <p:sp>
        <p:nvSpPr>
          <p:cNvPr id="10" name="Ellipse 9"/>
          <p:cNvSpPr/>
          <p:nvPr/>
        </p:nvSpPr>
        <p:spPr>
          <a:xfrm>
            <a:off x="3635896" y="3212976"/>
            <a:ext cx="1584176" cy="360040"/>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200" b="1" dirty="0"/>
              <a:t>Tilsyn</a:t>
            </a:r>
          </a:p>
        </p:txBody>
      </p:sp>
      <p:sp>
        <p:nvSpPr>
          <p:cNvPr id="11" name="Ellipse 10"/>
          <p:cNvSpPr/>
          <p:nvPr/>
        </p:nvSpPr>
        <p:spPr>
          <a:xfrm>
            <a:off x="3635896" y="4797152"/>
            <a:ext cx="1584176" cy="432048"/>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nb-NO" sz="1200" b="1" dirty="0"/>
              <a:t>Overvåkning og varsling</a:t>
            </a:r>
          </a:p>
        </p:txBody>
      </p:sp>
      <p:sp>
        <p:nvSpPr>
          <p:cNvPr id="16" name="Ellipse 15"/>
          <p:cNvSpPr/>
          <p:nvPr/>
        </p:nvSpPr>
        <p:spPr>
          <a:xfrm>
            <a:off x="6444208" y="2636912"/>
            <a:ext cx="1944216" cy="360040"/>
          </a:xfrm>
          <a:prstGeom prst="ellipse">
            <a:avLst/>
          </a:prstGeom>
          <a:solidFill>
            <a:srgbClr val="00B050"/>
          </a:solidFill>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200" b="1" dirty="0"/>
              <a:t>Skoler og barnehager</a:t>
            </a:r>
          </a:p>
        </p:txBody>
      </p:sp>
      <p:sp>
        <p:nvSpPr>
          <p:cNvPr id="17" name="Ellipse 16"/>
          <p:cNvSpPr/>
          <p:nvPr/>
        </p:nvSpPr>
        <p:spPr>
          <a:xfrm>
            <a:off x="6444208" y="3068960"/>
            <a:ext cx="1944216" cy="360040"/>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200" b="1" dirty="0"/>
              <a:t>Badeanlegg mm</a:t>
            </a:r>
          </a:p>
        </p:txBody>
      </p:sp>
      <p:sp>
        <p:nvSpPr>
          <p:cNvPr id="18" name="Ellipse 17"/>
          <p:cNvSpPr/>
          <p:nvPr/>
        </p:nvSpPr>
        <p:spPr>
          <a:xfrm>
            <a:off x="6444208" y="3521981"/>
            <a:ext cx="1944216" cy="360040"/>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200" b="1" dirty="0"/>
              <a:t>Frisør, hudpleie, tatovører</a:t>
            </a:r>
          </a:p>
        </p:txBody>
      </p:sp>
      <p:sp>
        <p:nvSpPr>
          <p:cNvPr id="26" name="Ellipse 25"/>
          <p:cNvSpPr/>
          <p:nvPr/>
        </p:nvSpPr>
        <p:spPr>
          <a:xfrm>
            <a:off x="6588224" y="4869160"/>
            <a:ext cx="1656184" cy="360040"/>
          </a:xfrm>
          <a:prstGeom prst="ellipse">
            <a:avLst/>
          </a:prstGeom>
        </p:spPr>
        <p:style>
          <a:lnRef idx="1">
            <a:schemeClr val="accent3"/>
          </a:lnRef>
          <a:fillRef idx="2">
            <a:schemeClr val="accent3"/>
          </a:fillRef>
          <a:effectRef idx="1">
            <a:schemeClr val="accent3"/>
          </a:effectRef>
          <a:fontRef idx="minor">
            <a:schemeClr val="dk1"/>
          </a:fontRef>
        </p:style>
        <p:txBody>
          <a:bodyPr rtlCol="0" anchor="ctr"/>
          <a:lstStyle/>
          <a:p>
            <a:pPr algn="ctr"/>
            <a:r>
              <a:rPr lang="nb-NO" sz="1200" b="1" dirty="0"/>
              <a:t>Alle tema</a:t>
            </a:r>
          </a:p>
        </p:txBody>
      </p:sp>
      <p:cxnSp>
        <p:nvCxnSpPr>
          <p:cNvPr id="3085" name="Rett pil 3084"/>
          <p:cNvCxnSpPr>
            <a:stCxn id="10" idx="6"/>
            <a:endCxn id="18" idx="2"/>
          </p:cNvCxnSpPr>
          <p:nvPr/>
        </p:nvCxnSpPr>
        <p:spPr>
          <a:xfrm>
            <a:off x="5220072" y="3392996"/>
            <a:ext cx="1224136" cy="30900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88" name="Rett pil 3087"/>
          <p:cNvCxnSpPr>
            <a:stCxn id="10" idx="6"/>
            <a:endCxn id="17" idx="2"/>
          </p:cNvCxnSpPr>
          <p:nvPr/>
        </p:nvCxnSpPr>
        <p:spPr>
          <a:xfrm flipV="1">
            <a:off x="5220072" y="3248980"/>
            <a:ext cx="1224136" cy="1440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91" name="Rett pil 3090"/>
          <p:cNvCxnSpPr>
            <a:stCxn id="10" idx="6"/>
            <a:endCxn id="16" idx="2"/>
          </p:cNvCxnSpPr>
          <p:nvPr/>
        </p:nvCxnSpPr>
        <p:spPr>
          <a:xfrm flipV="1">
            <a:off x="5220072" y="2816932"/>
            <a:ext cx="1224136" cy="57606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4" name="Rett pil 33"/>
          <p:cNvCxnSpPr>
            <a:stCxn id="4" idx="6"/>
            <a:endCxn id="9" idx="2"/>
          </p:cNvCxnSpPr>
          <p:nvPr/>
        </p:nvCxnSpPr>
        <p:spPr>
          <a:xfrm flipV="1">
            <a:off x="2339752" y="1736812"/>
            <a:ext cx="1296144" cy="16921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7" name="Rett pil 36"/>
          <p:cNvCxnSpPr>
            <a:stCxn id="4" idx="6"/>
            <a:endCxn id="10" idx="2"/>
          </p:cNvCxnSpPr>
          <p:nvPr/>
        </p:nvCxnSpPr>
        <p:spPr>
          <a:xfrm flipV="1">
            <a:off x="2339752" y="3392996"/>
            <a:ext cx="1296144" cy="360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1" name="Rett pil 40"/>
          <p:cNvCxnSpPr>
            <a:stCxn id="4" idx="6"/>
            <a:endCxn id="11" idx="2"/>
          </p:cNvCxnSpPr>
          <p:nvPr/>
        </p:nvCxnSpPr>
        <p:spPr>
          <a:xfrm>
            <a:off x="2339752" y="3429000"/>
            <a:ext cx="1296144" cy="158417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6" name="Rett pil 55"/>
          <p:cNvCxnSpPr>
            <a:stCxn id="11" idx="6"/>
            <a:endCxn id="26" idx="2"/>
          </p:cNvCxnSpPr>
          <p:nvPr/>
        </p:nvCxnSpPr>
        <p:spPr>
          <a:xfrm>
            <a:off x="5220072" y="5013176"/>
            <a:ext cx="1368152" cy="360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46" name="Ellipse 45"/>
          <p:cNvSpPr/>
          <p:nvPr/>
        </p:nvSpPr>
        <p:spPr>
          <a:xfrm>
            <a:off x="6444208" y="1556792"/>
            <a:ext cx="1944216" cy="360040"/>
          </a:xfrm>
          <a:prstGeom prst="ellipse">
            <a:avLst/>
          </a:prstGeom>
        </p:spPr>
        <p:style>
          <a:lnRef idx="1">
            <a:schemeClr val="accent2"/>
          </a:lnRef>
          <a:fillRef idx="3">
            <a:schemeClr val="accent2"/>
          </a:fillRef>
          <a:effectRef idx="2">
            <a:schemeClr val="accent2"/>
          </a:effectRef>
          <a:fontRef idx="minor">
            <a:schemeClr val="lt1"/>
          </a:fontRef>
        </p:style>
        <p:txBody>
          <a:bodyPr rtlCol="0" anchor="ctr"/>
          <a:lstStyle/>
          <a:p>
            <a:pPr algn="ctr"/>
            <a:r>
              <a:rPr lang="nb-NO" sz="1200" b="1" dirty="0"/>
              <a:t>Alle tema</a:t>
            </a:r>
          </a:p>
        </p:txBody>
      </p:sp>
      <p:cxnSp>
        <p:nvCxnSpPr>
          <p:cNvPr id="7" name="Rett pil 6"/>
          <p:cNvCxnSpPr>
            <a:stCxn id="9" idx="6"/>
            <a:endCxn id="46" idx="2"/>
          </p:cNvCxnSpPr>
          <p:nvPr/>
        </p:nvCxnSpPr>
        <p:spPr>
          <a:xfrm>
            <a:off x="5220072" y="1736812"/>
            <a:ext cx="1224136" cy="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85" name="Ellipse 84"/>
          <p:cNvSpPr/>
          <p:nvPr/>
        </p:nvSpPr>
        <p:spPr>
          <a:xfrm>
            <a:off x="6444208" y="4005064"/>
            <a:ext cx="1944216" cy="360040"/>
          </a:xfrm>
          <a:prstGeom prst="ellipse">
            <a:avLst/>
          </a:prstGeom>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nb-NO" sz="1200" b="1" dirty="0"/>
              <a:t>Solarier</a:t>
            </a:r>
          </a:p>
        </p:txBody>
      </p:sp>
      <p:cxnSp>
        <p:nvCxnSpPr>
          <p:cNvPr id="76" name="Rett pil 75"/>
          <p:cNvCxnSpPr>
            <a:stCxn id="10" idx="6"/>
            <a:endCxn id="85" idx="2"/>
          </p:cNvCxnSpPr>
          <p:nvPr/>
        </p:nvCxnSpPr>
        <p:spPr>
          <a:xfrm>
            <a:off x="5220072" y="3392996"/>
            <a:ext cx="1224136" cy="7920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 name="Plassholder for lysbildenummer 2"/>
          <p:cNvSpPr>
            <a:spLocks noGrp="1"/>
          </p:cNvSpPr>
          <p:nvPr>
            <p:ph type="sldNum" sz="quarter" idx="12"/>
          </p:nvPr>
        </p:nvSpPr>
        <p:spPr/>
        <p:txBody>
          <a:bodyPr/>
          <a:lstStyle/>
          <a:p>
            <a:fld id="{12D17FE6-5C67-457D-B72E-1329661823FA}" type="slidenum">
              <a:rPr lang="nb-NO" smtClean="0"/>
              <a:pPr/>
              <a:t>4</a:t>
            </a:fld>
            <a:endParaRPr lang="nb-NO"/>
          </a:p>
        </p:txBody>
      </p:sp>
    </p:spTree>
    <p:extLst>
      <p:ext uri="{BB962C8B-B14F-4D97-AF65-F5344CB8AC3E}">
        <p14:creationId xmlns:p14="http://schemas.microsoft.com/office/powerpoint/2010/main" val="12409825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p:cNvSpPr>
            <a:spLocks noGrp="1"/>
          </p:cNvSpPr>
          <p:nvPr>
            <p:ph type="title"/>
          </p:nvPr>
        </p:nvSpPr>
        <p:spPr>
          <a:xfrm>
            <a:off x="467544" y="980728"/>
            <a:ext cx="8219256" cy="1296144"/>
          </a:xfrm>
        </p:spPr>
        <p:txBody>
          <a:bodyPr anchor="t"/>
          <a:lstStyle/>
          <a:p>
            <a:pPr marL="137160" indent="0" algn="ctr"/>
            <a:r>
              <a:rPr lang="nb-NO" sz="3600" dirty="0">
                <a:solidFill>
                  <a:schemeClr val="bg2">
                    <a:lumMod val="50000"/>
                  </a:schemeClr>
                </a:solidFill>
                <a:effectLst/>
                <a:latin typeface="Arial" pitchFamily="34" charset="0"/>
                <a:cs typeface="Arial" pitchFamily="34" charset="0"/>
              </a:rPr>
              <a:t>Forskrift om miljørettet helsevern i skoler og barnehager mv.</a:t>
            </a:r>
            <a:br>
              <a:rPr lang="nb-NO" sz="1600" dirty="0">
                <a:solidFill>
                  <a:schemeClr val="bg2">
                    <a:lumMod val="50000"/>
                  </a:schemeClr>
                </a:solidFill>
                <a:effectLst/>
                <a:latin typeface="Arial" pitchFamily="34" charset="0"/>
                <a:cs typeface="Arial" pitchFamily="34" charset="0"/>
              </a:rPr>
            </a:br>
            <a:br>
              <a:rPr lang="nb-NO" sz="1600" dirty="0">
                <a:solidFill>
                  <a:schemeClr val="bg2">
                    <a:lumMod val="50000"/>
                  </a:schemeClr>
                </a:solidFill>
                <a:effectLst/>
                <a:latin typeface="Arial" pitchFamily="34" charset="0"/>
                <a:cs typeface="Arial" pitchFamily="34" charset="0"/>
              </a:rPr>
            </a:br>
            <a:endParaRPr lang="nb-NO" sz="1600" dirty="0">
              <a:effectLst/>
              <a:latin typeface="Arial" pitchFamily="34" charset="0"/>
              <a:cs typeface="Arial" pitchFamily="34" charset="0"/>
            </a:endParaRPr>
          </a:p>
        </p:txBody>
      </p:sp>
      <p:sp>
        <p:nvSpPr>
          <p:cNvPr id="2" name="Plassholder for lysbildenummer 1"/>
          <p:cNvSpPr>
            <a:spLocks noGrp="1"/>
          </p:cNvSpPr>
          <p:nvPr>
            <p:ph type="sldNum" sz="quarter" idx="12"/>
          </p:nvPr>
        </p:nvSpPr>
        <p:spPr/>
        <p:txBody>
          <a:bodyPr/>
          <a:lstStyle/>
          <a:p>
            <a:fld id="{E1FC40B5-AB8A-4E8A-8EDD-DE4BEC2B4ED2}" type="slidenum">
              <a:rPr lang="nb-NO" smtClean="0"/>
              <a:pPr/>
              <a:t>5</a:t>
            </a:fld>
            <a:endParaRPr lang="nb-NO"/>
          </a:p>
        </p:txBody>
      </p:sp>
    </p:spTree>
    <p:extLst>
      <p:ext uri="{BB962C8B-B14F-4D97-AF65-F5344CB8AC3E}">
        <p14:creationId xmlns:p14="http://schemas.microsoft.com/office/powerpoint/2010/main" val="3893622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p:cNvSpPr>
            <a:spLocks noGrp="1"/>
          </p:cNvSpPr>
          <p:nvPr>
            <p:ph type="title"/>
          </p:nvPr>
        </p:nvSpPr>
        <p:spPr>
          <a:xfrm>
            <a:off x="467544" y="116632"/>
            <a:ext cx="8219256" cy="1944216"/>
          </a:xfrm>
        </p:spPr>
        <p:txBody>
          <a:bodyPr anchor="t"/>
          <a:lstStyle/>
          <a:p>
            <a:pPr marL="137160" indent="0"/>
            <a:br>
              <a:rPr lang="nb-NO" sz="1800" u="sng" dirty="0">
                <a:solidFill>
                  <a:schemeClr val="bg2">
                    <a:lumMod val="50000"/>
                  </a:schemeClr>
                </a:solidFill>
                <a:effectLst/>
                <a:latin typeface="Arial" pitchFamily="34" charset="0"/>
                <a:cs typeface="Arial" pitchFamily="34" charset="0"/>
              </a:rPr>
            </a:br>
            <a:r>
              <a:rPr lang="nb-NO" sz="1800" u="sng" dirty="0">
                <a:solidFill>
                  <a:schemeClr val="bg2">
                    <a:lumMod val="50000"/>
                  </a:schemeClr>
                </a:solidFill>
                <a:effectLst/>
                <a:latin typeface="Arial" pitchFamily="34" charset="0"/>
                <a:cs typeface="Arial" pitchFamily="34" charset="0"/>
              </a:rPr>
              <a:t>§ 1. Formål :</a:t>
            </a:r>
            <a:br>
              <a:rPr lang="nb-NO" sz="1800" dirty="0">
                <a:solidFill>
                  <a:schemeClr val="bg2">
                    <a:lumMod val="50000"/>
                  </a:schemeClr>
                </a:solidFill>
                <a:effectLst/>
                <a:latin typeface="Arial" pitchFamily="34" charset="0"/>
                <a:cs typeface="Arial" pitchFamily="34" charset="0"/>
              </a:rPr>
            </a:br>
            <a:br>
              <a:rPr lang="nb-NO" sz="1800" dirty="0">
                <a:solidFill>
                  <a:schemeClr val="bg2">
                    <a:lumMod val="50000"/>
                  </a:schemeClr>
                </a:solidFill>
                <a:effectLst/>
                <a:latin typeface="Arial" pitchFamily="34" charset="0"/>
                <a:cs typeface="Arial" pitchFamily="34" charset="0"/>
              </a:rPr>
            </a:br>
            <a:r>
              <a:rPr lang="nb-NO" sz="1800" dirty="0">
                <a:solidFill>
                  <a:schemeClr val="bg2">
                    <a:lumMod val="50000"/>
                  </a:schemeClr>
                </a:solidFill>
                <a:effectLst/>
                <a:latin typeface="Arial" pitchFamily="34" charset="0"/>
                <a:cs typeface="Arial" pitchFamily="34" charset="0"/>
              </a:rPr>
              <a:t>Bidra til at miljøet i barnehager, skoler og andre virksomheter som nevnt i § 2 fremmer helse, trivsel, gode sosiale og miljømessige forhold samt forebygger sykdom og skade</a:t>
            </a:r>
            <a:r>
              <a:rPr lang="nb-NO" sz="1800" dirty="0">
                <a:effectLst/>
                <a:latin typeface="Arial" pitchFamily="34" charset="0"/>
                <a:cs typeface="Arial" pitchFamily="34" charset="0"/>
              </a:rPr>
              <a:t> </a:t>
            </a:r>
          </a:p>
        </p:txBody>
      </p:sp>
      <p:sp>
        <p:nvSpPr>
          <p:cNvPr id="5" name="Plassholder for tekst 4"/>
          <p:cNvSpPr>
            <a:spLocks noGrp="1"/>
          </p:cNvSpPr>
          <p:nvPr>
            <p:ph type="body" idx="1"/>
          </p:nvPr>
        </p:nvSpPr>
        <p:spPr>
          <a:xfrm>
            <a:off x="683568" y="2348880"/>
            <a:ext cx="8003232" cy="3816424"/>
          </a:xfrm>
        </p:spPr>
        <p:txBody>
          <a:bodyPr>
            <a:normAutofit/>
          </a:bodyPr>
          <a:lstStyle/>
          <a:p>
            <a:endParaRPr lang="nb-NO" sz="1800" dirty="0">
              <a:solidFill>
                <a:schemeClr val="accent5">
                  <a:lumMod val="50000"/>
                </a:schemeClr>
              </a:solidFill>
              <a:latin typeface="+mj-lt"/>
            </a:endParaRPr>
          </a:p>
          <a:p>
            <a:r>
              <a:rPr lang="nb-NO" sz="1800" dirty="0">
                <a:solidFill>
                  <a:schemeClr val="accent5">
                    <a:lumMod val="50000"/>
                  </a:schemeClr>
                </a:solidFill>
                <a:latin typeface="+mj-lt"/>
              </a:rPr>
              <a:t>Med barns miljø menes miljøet både i innendørs arealer og på uteområder som ligger på enhetens eiendom, i umiddelbar tilknytning til denne og andre områder som virksomheten drives på.</a:t>
            </a:r>
          </a:p>
          <a:p>
            <a:r>
              <a:rPr lang="nb-NO" sz="1800" dirty="0">
                <a:solidFill>
                  <a:schemeClr val="accent5">
                    <a:lumMod val="50000"/>
                  </a:schemeClr>
                </a:solidFill>
                <a:latin typeface="+mj-lt"/>
              </a:rPr>
              <a:t> </a:t>
            </a:r>
          </a:p>
          <a:p>
            <a:r>
              <a:rPr lang="nb-NO" sz="1800" dirty="0">
                <a:solidFill>
                  <a:schemeClr val="accent5">
                    <a:lumMod val="50000"/>
                  </a:schemeClr>
                </a:solidFill>
                <a:latin typeface="+mj-lt"/>
              </a:rPr>
              <a:t>Forskriften gjelder også når barn er på utflukter og turer.</a:t>
            </a:r>
          </a:p>
          <a:p>
            <a:endParaRPr lang="nb-NO" sz="1800" dirty="0">
              <a:solidFill>
                <a:schemeClr val="accent5">
                  <a:lumMod val="50000"/>
                </a:schemeClr>
              </a:solidFill>
              <a:latin typeface="+mj-lt"/>
            </a:endParaRPr>
          </a:p>
          <a:p>
            <a:r>
              <a:rPr lang="nb-NO" sz="1800" dirty="0">
                <a:solidFill>
                  <a:schemeClr val="accent5">
                    <a:lumMod val="50000"/>
                  </a:schemeClr>
                </a:solidFill>
                <a:latin typeface="+mj-lt"/>
              </a:rPr>
              <a:t>Formålet understreker betydningen av at barna skal ha et </a:t>
            </a:r>
            <a:r>
              <a:rPr lang="nb-NO" sz="1800" u="sng" dirty="0">
                <a:solidFill>
                  <a:schemeClr val="accent5">
                    <a:lumMod val="50000"/>
                  </a:schemeClr>
                </a:solidFill>
                <a:latin typeface="+mj-lt"/>
              </a:rPr>
              <a:t>helsefremmende miljø </a:t>
            </a:r>
            <a:r>
              <a:rPr lang="nb-NO" sz="1800" dirty="0">
                <a:solidFill>
                  <a:schemeClr val="accent5">
                    <a:lumMod val="50000"/>
                  </a:schemeClr>
                </a:solidFill>
                <a:latin typeface="+mj-lt"/>
              </a:rPr>
              <a:t>og ikke bare beskyttes i mot risiko.</a:t>
            </a:r>
          </a:p>
        </p:txBody>
      </p:sp>
      <p:sp>
        <p:nvSpPr>
          <p:cNvPr id="2" name="Plassholder for lysbildenummer 1"/>
          <p:cNvSpPr>
            <a:spLocks noGrp="1"/>
          </p:cNvSpPr>
          <p:nvPr>
            <p:ph type="sldNum" sz="quarter" idx="12"/>
          </p:nvPr>
        </p:nvSpPr>
        <p:spPr/>
        <p:txBody>
          <a:bodyPr/>
          <a:lstStyle/>
          <a:p>
            <a:fld id="{E1FC40B5-AB8A-4E8A-8EDD-DE4BEC2B4ED2}" type="slidenum">
              <a:rPr lang="nb-NO" smtClean="0"/>
              <a:pPr/>
              <a:t>6</a:t>
            </a:fld>
            <a:endParaRPr lang="nb-NO"/>
          </a:p>
        </p:txBody>
      </p:sp>
    </p:spTree>
    <p:extLst>
      <p:ext uri="{BB962C8B-B14F-4D97-AF65-F5344CB8AC3E}">
        <p14:creationId xmlns:p14="http://schemas.microsoft.com/office/powerpoint/2010/main" val="18953643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tel 1"/>
          <p:cNvSpPr>
            <a:spLocks noGrp="1"/>
          </p:cNvSpPr>
          <p:nvPr>
            <p:ph type="title"/>
          </p:nvPr>
        </p:nvSpPr>
        <p:spPr>
          <a:xfrm>
            <a:off x="457200" y="274638"/>
            <a:ext cx="8229600" cy="778098"/>
          </a:xfrm>
        </p:spPr>
        <p:txBody>
          <a:bodyPr>
            <a:normAutofit/>
          </a:bodyPr>
          <a:lstStyle/>
          <a:p>
            <a:r>
              <a:rPr lang="nb-NO" sz="2400" u="sng" dirty="0">
                <a:solidFill>
                  <a:schemeClr val="bg2">
                    <a:lumMod val="50000"/>
                  </a:schemeClr>
                </a:solidFill>
                <a:effectLst/>
              </a:rPr>
              <a:t>Miljørettet helsevern i skoler og barnehager</a:t>
            </a:r>
          </a:p>
        </p:txBody>
      </p:sp>
      <p:sp>
        <p:nvSpPr>
          <p:cNvPr id="4" name="Ellipse 3"/>
          <p:cNvSpPr/>
          <p:nvPr/>
        </p:nvSpPr>
        <p:spPr>
          <a:xfrm>
            <a:off x="3347865" y="2780927"/>
            <a:ext cx="2104922" cy="1194663"/>
          </a:xfrm>
          <a:prstGeom prst="ellipse">
            <a:avLst/>
          </a:prstGeom>
          <a:ln w="19050">
            <a:solidFill>
              <a:schemeClr val="bg2">
                <a:lumMod val="75000"/>
              </a:schemeClr>
            </a:solidFill>
          </a:ln>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nb-NO" sz="1400" b="1" dirty="0"/>
              <a:t>Miljørettet helsevern i skoler og barnehager</a:t>
            </a:r>
          </a:p>
        </p:txBody>
      </p:sp>
      <p:sp>
        <p:nvSpPr>
          <p:cNvPr id="9" name="Ellipse 8"/>
          <p:cNvSpPr/>
          <p:nvPr/>
        </p:nvSpPr>
        <p:spPr>
          <a:xfrm>
            <a:off x="4499992" y="6034722"/>
            <a:ext cx="1491940" cy="562630"/>
          </a:xfrm>
          <a:prstGeom prst="ellipse">
            <a:avLst/>
          </a:prstGeom>
          <a:gradFill>
            <a:gsLst>
              <a:gs pos="0">
                <a:srgbClr val="E6DCAC"/>
              </a:gs>
              <a:gs pos="12000">
                <a:srgbClr val="E6D78A"/>
              </a:gs>
              <a:gs pos="30000">
                <a:srgbClr val="C7AC4C"/>
              </a:gs>
              <a:gs pos="45000">
                <a:srgbClr val="E6D78A"/>
              </a:gs>
              <a:gs pos="77000">
                <a:srgbClr val="C7AC4C"/>
              </a:gs>
              <a:gs pos="100000">
                <a:srgbClr val="E6DCAC"/>
              </a:gs>
            </a:gsLst>
            <a:lin ang="8350000" scaled="0"/>
          </a:gradFill>
          <a:ln w="19050">
            <a:solidFill>
              <a:schemeClr val="bg2">
                <a:lumMod val="75000"/>
              </a:schemeClr>
            </a:solidFill>
          </a:ln>
          <a:effectLst>
            <a:outerShdw blurRad="50800" dist="38100" dir="2700000" algn="tl" rotWithShape="0">
              <a:prstClr val="black">
                <a:alpha val="40000"/>
              </a:prstClr>
            </a:outerShdw>
          </a:effectLst>
        </p:spPr>
        <p:style>
          <a:lnRef idx="1">
            <a:schemeClr val="accent2"/>
          </a:lnRef>
          <a:fillRef idx="3">
            <a:schemeClr val="accent2"/>
          </a:fillRef>
          <a:effectRef idx="2">
            <a:schemeClr val="accent2"/>
          </a:effectRef>
          <a:fontRef idx="minor">
            <a:schemeClr val="lt1"/>
          </a:fontRef>
        </p:style>
        <p:txBody>
          <a:bodyPr wrap="square" rtlCol="0" anchor="ctr">
            <a:spAutoFit/>
          </a:bodyPr>
          <a:lstStyle/>
          <a:p>
            <a:pPr algn="ctr"/>
            <a:r>
              <a:rPr lang="nb-NO" sz="1000" b="1" dirty="0">
                <a:solidFill>
                  <a:schemeClr val="bg1"/>
                </a:solidFill>
              </a:rPr>
              <a:t>§ 24. Avfalls-håndtering</a:t>
            </a:r>
          </a:p>
        </p:txBody>
      </p:sp>
      <p:sp>
        <p:nvSpPr>
          <p:cNvPr id="10" name="Ellipse 9"/>
          <p:cNvSpPr/>
          <p:nvPr/>
        </p:nvSpPr>
        <p:spPr>
          <a:xfrm>
            <a:off x="2699792" y="6034722"/>
            <a:ext cx="1423325" cy="562630"/>
          </a:xfrm>
          <a:prstGeom prst="ellipse">
            <a:avLst/>
          </a:prstGeom>
          <a:gradFill>
            <a:gsLst>
              <a:gs pos="0">
                <a:srgbClr val="E6DCAC"/>
              </a:gs>
              <a:gs pos="12000">
                <a:srgbClr val="E6D78A"/>
              </a:gs>
              <a:gs pos="30000">
                <a:srgbClr val="C7AC4C"/>
              </a:gs>
              <a:gs pos="45000">
                <a:srgbClr val="E6D78A"/>
              </a:gs>
              <a:gs pos="77000">
                <a:srgbClr val="C7AC4C"/>
              </a:gs>
              <a:gs pos="100000">
                <a:srgbClr val="E6DCAC"/>
              </a:gs>
            </a:gsLst>
            <a:lin ang="8350000" scaled="0"/>
          </a:gradFill>
          <a:ln w="19050">
            <a:solidFill>
              <a:schemeClr val="bg2">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lang="nb-NO" sz="1000" b="1" dirty="0">
                <a:solidFill>
                  <a:schemeClr val="bg1"/>
                </a:solidFill>
              </a:rPr>
              <a:t>§ 23. Sanitære forhold</a:t>
            </a:r>
          </a:p>
        </p:txBody>
      </p:sp>
      <p:sp>
        <p:nvSpPr>
          <p:cNvPr id="13" name="Ellipse 12"/>
          <p:cNvSpPr/>
          <p:nvPr/>
        </p:nvSpPr>
        <p:spPr>
          <a:xfrm>
            <a:off x="127784" y="3010758"/>
            <a:ext cx="1944216" cy="346234"/>
          </a:xfrm>
          <a:prstGeom prst="ellipse">
            <a:avLst/>
          </a:prstGeom>
          <a:gradFill>
            <a:gsLst>
              <a:gs pos="0">
                <a:srgbClr val="E6DCAC"/>
              </a:gs>
              <a:gs pos="12000">
                <a:srgbClr val="E6D78A"/>
              </a:gs>
              <a:gs pos="30000">
                <a:srgbClr val="C7AC4C"/>
              </a:gs>
              <a:gs pos="45000">
                <a:srgbClr val="E6D78A"/>
              </a:gs>
              <a:gs pos="77000">
                <a:srgbClr val="C7AC4C"/>
              </a:gs>
              <a:gs pos="100000">
                <a:srgbClr val="E6DCAC"/>
              </a:gs>
            </a:gsLst>
            <a:lin ang="8350000" scaled="0"/>
          </a:gradFill>
          <a:ln w="19050">
            <a:solidFill>
              <a:schemeClr val="bg2">
                <a:lumMod val="75000"/>
              </a:schemeClr>
            </a:solidFill>
          </a:ln>
          <a:effectLst>
            <a:outerShdw blurRad="50800" dist="38100" dir="2700000" algn="tl" rotWithShape="0">
              <a:prstClr val="black">
                <a:alpha val="40000"/>
              </a:prstClr>
            </a:outerShdw>
          </a:effectLst>
        </p:spPr>
        <p:style>
          <a:lnRef idx="1">
            <a:schemeClr val="accent2"/>
          </a:lnRef>
          <a:fillRef idx="3">
            <a:schemeClr val="accent2"/>
          </a:fillRef>
          <a:effectRef idx="2">
            <a:schemeClr val="accent2"/>
          </a:effectRef>
          <a:fontRef idx="minor">
            <a:schemeClr val="lt1"/>
          </a:fontRef>
        </p:style>
        <p:txBody>
          <a:bodyPr rtlCol="0" anchor="ctr">
            <a:spAutoFit/>
          </a:bodyPr>
          <a:lstStyle/>
          <a:p>
            <a:pPr algn="ctr"/>
            <a:r>
              <a:rPr lang="nb-NO" sz="1000" b="1" dirty="0">
                <a:solidFill>
                  <a:schemeClr val="bg1"/>
                </a:solidFill>
              </a:rPr>
              <a:t>§ 8. Beliggenhet</a:t>
            </a:r>
          </a:p>
        </p:txBody>
      </p:sp>
      <p:sp>
        <p:nvSpPr>
          <p:cNvPr id="14" name="Ellipse 13"/>
          <p:cNvSpPr/>
          <p:nvPr/>
        </p:nvSpPr>
        <p:spPr>
          <a:xfrm>
            <a:off x="107504" y="994162"/>
            <a:ext cx="2088232" cy="562630"/>
          </a:xfrm>
          <a:prstGeom prst="ellipse">
            <a:avLst/>
          </a:prstGeom>
          <a:gradFill>
            <a:gsLst>
              <a:gs pos="0">
                <a:srgbClr val="E6DCAC"/>
              </a:gs>
              <a:gs pos="12000">
                <a:srgbClr val="E6D78A"/>
              </a:gs>
              <a:gs pos="30000">
                <a:srgbClr val="C7AC4C"/>
              </a:gs>
              <a:gs pos="45000">
                <a:srgbClr val="E6D78A"/>
              </a:gs>
              <a:gs pos="77000">
                <a:srgbClr val="C7AC4C"/>
              </a:gs>
              <a:gs pos="100000">
                <a:srgbClr val="E6DCAC"/>
              </a:gs>
            </a:gsLst>
            <a:lin ang="8350000" scaled="0"/>
          </a:gradFill>
          <a:ln w="19050">
            <a:solidFill>
              <a:schemeClr val="bg2">
                <a:lumMod val="75000"/>
              </a:schemeClr>
            </a:solidFill>
          </a:ln>
          <a:effectLst>
            <a:outerShdw blurRad="50800" dist="38100" dir="2700000" algn="tl" rotWithShape="0">
              <a:prstClr val="black">
                <a:alpha val="40000"/>
              </a:prstClr>
            </a:outerShdw>
          </a:effectLst>
        </p:spPr>
        <p:style>
          <a:lnRef idx="1">
            <a:schemeClr val="accent2"/>
          </a:lnRef>
          <a:fillRef idx="3">
            <a:schemeClr val="accent2"/>
          </a:fillRef>
          <a:effectRef idx="2">
            <a:schemeClr val="accent2"/>
          </a:effectRef>
          <a:fontRef idx="minor">
            <a:schemeClr val="lt1"/>
          </a:fontRef>
        </p:style>
        <p:txBody>
          <a:bodyPr rtlCol="0" anchor="ctr">
            <a:spAutoFit/>
          </a:bodyPr>
          <a:lstStyle/>
          <a:p>
            <a:pPr algn="ctr"/>
            <a:r>
              <a:rPr lang="nb-NO" sz="1000" b="1" dirty="0">
                <a:solidFill>
                  <a:schemeClr val="bg1"/>
                </a:solidFill>
              </a:rPr>
              <a:t>§ 5. Opplysnings- og informasjonsplikt</a:t>
            </a:r>
          </a:p>
        </p:txBody>
      </p:sp>
      <p:sp>
        <p:nvSpPr>
          <p:cNvPr id="15" name="Ellipse 14"/>
          <p:cNvSpPr/>
          <p:nvPr/>
        </p:nvSpPr>
        <p:spPr>
          <a:xfrm>
            <a:off x="3347864" y="1200309"/>
            <a:ext cx="2104923" cy="562630"/>
          </a:xfrm>
          <a:prstGeom prst="ellipse">
            <a:avLst/>
          </a:prstGeom>
          <a:gradFill>
            <a:gsLst>
              <a:gs pos="0">
                <a:srgbClr val="E6DCAC"/>
              </a:gs>
              <a:gs pos="12000">
                <a:srgbClr val="E6D78A"/>
              </a:gs>
              <a:gs pos="30000">
                <a:srgbClr val="C7AC4C"/>
              </a:gs>
              <a:gs pos="45000">
                <a:srgbClr val="E6D78A"/>
              </a:gs>
              <a:gs pos="77000">
                <a:srgbClr val="C7AC4C"/>
              </a:gs>
              <a:gs pos="100000">
                <a:srgbClr val="E6DCAC"/>
              </a:gs>
            </a:gsLst>
            <a:lin ang="8350000" scaled="0"/>
          </a:gradFill>
          <a:ln w="19050">
            <a:solidFill>
              <a:schemeClr val="bg2">
                <a:lumMod val="75000"/>
              </a:schemeClr>
            </a:solidFill>
          </a:ln>
          <a:effectLst>
            <a:outerShdw blurRad="50800" dist="38100" dir="2700000" algn="tl" rotWithShape="0">
              <a:prstClr val="black">
                <a:alpha val="40000"/>
              </a:prstClr>
            </a:outerShdw>
          </a:effectLst>
        </p:spPr>
        <p:style>
          <a:lnRef idx="1">
            <a:schemeClr val="accent2"/>
          </a:lnRef>
          <a:fillRef idx="3">
            <a:schemeClr val="accent2"/>
          </a:fillRef>
          <a:effectRef idx="2">
            <a:schemeClr val="accent2"/>
          </a:effectRef>
          <a:fontRef idx="minor">
            <a:schemeClr val="lt1"/>
          </a:fontRef>
        </p:style>
        <p:txBody>
          <a:bodyPr rtlCol="0" anchor="ctr">
            <a:spAutoFit/>
          </a:bodyPr>
          <a:lstStyle/>
          <a:p>
            <a:pPr algn="ctr"/>
            <a:r>
              <a:rPr lang="nb-NO" sz="1000" b="1" dirty="0">
                <a:solidFill>
                  <a:schemeClr val="bg1"/>
                </a:solidFill>
              </a:rPr>
              <a:t>§ 4. Ansvar, internkontroll</a:t>
            </a:r>
          </a:p>
        </p:txBody>
      </p:sp>
      <p:sp>
        <p:nvSpPr>
          <p:cNvPr id="16" name="Ellipse 15"/>
          <p:cNvSpPr/>
          <p:nvPr/>
        </p:nvSpPr>
        <p:spPr>
          <a:xfrm>
            <a:off x="179512" y="3514442"/>
            <a:ext cx="1944216" cy="562630"/>
          </a:xfrm>
          <a:prstGeom prst="ellipse">
            <a:avLst/>
          </a:prstGeom>
          <a:gradFill>
            <a:gsLst>
              <a:gs pos="0">
                <a:srgbClr val="E6DCAC"/>
              </a:gs>
              <a:gs pos="12000">
                <a:srgbClr val="E6D78A"/>
              </a:gs>
              <a:gs pos="30000">
                <a:srgbClr val="C7AC4C"/>
              </a:gs>
              <a:gs pos="45000">
                <a:srgbClr val="E6D78A"/>
              </a:gs>
              <a:gs pos="77000">
                <a:srgbClr val="C7AC4C"/>
              </a:gs>
              <a:gs pos="100000">
                <a:srgbClr val="E6DCAC"/>
              </a:gs>
            </a:gsLst>
            <a:lin ang="8350000" scaled="0"/>
          </a:gradFill>
          <a:ln w="19050">
            <a:solidFill>
              <a:schemeClr val="bg2">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nb-NO" sz="1000" b="1" dirty="0">
                <a:solidFill>
                  <a:schemeClr val="bg1"/>
                </a:solidFill>
              </a:rPr>
              <a:t>§ 9. Utforming og innredning</a:t>
            </a:r>
          </a:p>
        </p:txBody>
      </p:sp>
      <p:sp>
        <p:nvSpPr>
          <p:cNvPr id="17" name="Ellipse 16"/>
          <p:cNvSpPr/>
          <p:nvPr/>
        </p:nvSpPr>
        <p:spPr>
          <a:xfrm>
            <a:off x="171166" y="4162514"/>
            <a:ext cx="1944216" cy="562630"/>
          </a:xfrm>
          <a:prstGeom prst="ellipse">
            <a:avLst/>
          </a:prstGeom>
          <a:gradFill>
            <a:gsLst>
              <a:gs pos="0">
                <a:srgbClr val="E6DCAC"/>
              </a:gs>
              <a:gs pos="12000">
                <a:srgbClr val="E6D78A"/>
              </a:gs>
              <a:gs pos="30000">
                <a:srgbClr val="C7AC4C"/>
              </a:gs>
              <a:gs pos="45000">
                <a:srgbClr val="E6D78A"/>
              </a:gs>
              <a:gs pos="77000">
                <a:srgbClr val="C7AC4C"/>
              </a:gs>
              <a:gs pos="100000">
                <a:srgbClr val="E6DCAC"/>
              </a:gs>
            </a:gsLst>
            <a:lin ang="8350000" scaled="0"/>
          </a:gradFill>
          <a:ln w="19050">
            <a:solidFill>
              <a:schemeClr val="bg2">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nb-NO" sz="1000" b="1" dirty="0">
                <a:solidFill>
                  <a:schemeClr val="bg1"/>
                </a:solidFill>
              </a:rPr>
              <a:t>§ 10. Mulighet for aktivitet og hvile</a:t>
            </a:r>
          </a:p>
        </p:txBody>
      </p:sp>
      <p:sp>
        <p:nvSpPr>
          <p:cNvPr id="18" name="Ellipse 17"/>
          <p:cNvSpPr/>
          <p:nvPr/>
        </p:nvSpPr>
        <p:spPr>
          <a:xfrm>
            <a:off x="179512" y="4810958"/>
            <a:ext cx="1944216" cy="346234"/>
          </a:xfrm>
          <a:prstGeom prst="ellipse">
            <a:avLst/>
          </a:prstGeom>
          <a:gradFill>
            <a:gsLst>
              <a:gs pos="0">
                <a:srgbClr val="E6DCAC"/>
              </a:gs>
              <a:gs pos="12000">
                <a:srgbClr val="E6D78A"/>
              </a:gs>
              <a:gs pos="30000">
                <a:srgbClr val="C7AC4C"/>
              </a:gs>
              <a:gs pos="45000">
                <a:srgbClr val="E6D78A"/>
              </a:gs>
              <a:gs pos="77000">
                <a:srgbClr val="C7AC4C"/>
              </a:gs>
              <a:gs pos="100000">
                <a:srgbClr val="E6DCAC"/>
              </a:gs>
            </a:gsLst>
            <a:lin ang="8350000" scaled="0"/>
          </a:gradFill>
          <a:ln w="19050">
            <a:solidFill>
              <a:schemeClr val="bg2">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nb-NO" sz="1000" b="1" dirty="0">
                <a:solidFill>
                  <a:schemeClr val="bg1"/>
                </a:solidFill>
              </a:rPr>
              <a:t>§ 11. Måltid</a:t>
            </a:r>
          </a:p>
        </p:txBody>
      </p:sp>
      <p:sp>
        <p:nvSpPr>
          <p:cNvPr id="19" name="Ellipse 18"/>
          <p:cNvSpPr/>
          <p:nvPr/>
        </p:nvSpPr>
        <p:spPr>
          <a:xfrm>
            <a:off x="179512" y="5242634"/>
            <a:ext cx="1944216" cy="562630"/>
          </a:xfrm>
          <a:prstGeom prst="ellipse">
            <a:avLst/>
          </a:prstGeom>
          <a:gradFill>
            <a:gsLst>
              <a:gs pos="0">
                <a:srgbClr val="E6DCAC"/>
              </a:gs>
              <a:gs pos="12000">
                <a:srgbClr val="E6D78A"/>
              </a:gs>
              <a:gs pos="30000">
                <a:srgbClr val="C7AC4C"/>
              </a:gs>
              <a:gs pos="45000">
                <a:srgbClr val="E6D78A"/>
              </a:gs>
              <a:gs pos="77000">
                <a:srgbClr val="C7AC4C"/>
              </a:gs>
              <a:gs pos="100000">
                <a:srgbClr val="E6DCAC"/>
              </a:gs>
            </a:gsLst>
            <a:lin ang="8350000" scaled="0"/>
          </a:gradFill>
          <a:ln w="19050">
            <a:solidFill>
              <a:schemeClr val="bg2">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nb-NO" sz="1000" b="1" dirty="0">
                <a:solidFill>
                  <a:schemeClr val="bg1"/>
                </a:solidFill>
              </a:rPr>
              <a:t>§ 12. Psykososiale forhold</a:t>
            </a:r>
          </a:p>
        </p:txBody>
      </p:sp>
      <p:sp>
        <p:nvSpPr>
          <p:cNvPr id="20" name="Ellipse 19"/>
          <p:cNvSpPr/>
          <p:nvPr/>
        </p:nvSpPr>
        <p:spPr>
          <a:xfrm>
            <a:off x="171166" y="5890706"/>
            <a:ext cx="1944216" cy="562630"/>
          </a:xfrm>
          <a:prstGeom prst="ellipse">
            <a:avLst/>
          </a:prstGeom>
          <a:gradFill>
            <a:gsLst>
              <a:gs pos="0">
                <a:srgbClr val="E6DCAC"/>
              </a:gs>
              <a:gs pos="12000">
                <a:srgbClr val="E6D78A"/>
              </a:gs>
              <a:gs pos="30000">
                <a:srgbClr val="C7AC4C"/>
              </a:gs>
              <a:gs pos="45000">
                <a:srgbClr val="E6D78A"/>
              </a:gs>
              <a:gs pos="77000">
                <a:srgbClr val="C7AC4C"/>
              </a:gs>
              <a:gs pos="100000">
                <a:srgbClr val="E6DCAC"/>
              </a:gs>
            </a:gsLst>
            <a:lin ang="8350000" scaled="0"/>
          </a:gradFill>
          <a:ln w="19050">
            <a:solidFill>
              <a:schemeClr val="bg2">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nb-NO" sz="1000" b="1" dirty="0">
                <a:solidFill>
                  <a:schemeClr val="bg1"/>
                </a:solidFill>
              </a:rPr>
              <a:t>§ 13. Rengjøring og vedlikehold</a:t>
            </a:r>
          </a:p>
        </p:txBody>
      </p:sp>
      <p:sp>
        <p:nvSpPr>
          <p:cNvPr id="21" name="Ellipse 20"/>
          <p:cNvSpPr/>
          <p:nvPr/>
        </p:nvSpPr>
        <p:spPr>
          <a:xfrm>
            <a:off x="6783486" y="1052736"/>
            <a:ext cx="2108994" cy="648072"/>
          </a:xfrm>
          <a:prstGeom prst="ellipse">
            <a:avLst/>
          </a:prstGeom>
          <a:gradFill>
            <a:gsLst>
              <a:gs pos="0">
                <a:srgbClr val="E6DCAC"/>
              </a:gs>
              <a:gs pos="12000">
                <a:srgbClr val="E6D78A"/>
              </a:gs>
              <a:gs pos="30000">
                <a:srgbClr val="C7AC4C"/>
              </a:gs>
              <a:gs pos="45000">
                <a:srgbClr val="E6D78A"/>
              </a:gs>
              <a:gs pos="77000">
                <a:srgbClr val="C7AC4C"/>
              </a:gs>
              <a:gs pos="100000">
                <a:srgbClr val="E6DCAC"/>
              </a:gs>
            </a:gsLst>
            <a:lin ang="8350000" scaled="0"/>
          </a:gradFill>
          <a:ln w="19050">
            <a:solidFill>
              <a:schemeClr val="bg2">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nb-NO" sz="1000" b="1" dirty="0">
                <a:solidFill>
                  <a:schemeClr val="bg1"/>
                </a:solidFill>
              </a:rPr>
              <a:t>§ 14. Sikkerhet og helsemessig beredskap</a:t>
            </a:r>
          </a:p>
        </p:txBody>
      </p:sp>
      <p:sp>
        <p:nvSpPr>
          <p:cNvPr id="22" name="Ellipse 21"/>
          <p:cNvSpPr/>
          <p:nvPr/>
        </p:nvSpPr>
        <p:spPr>
          <a:xfrm>
            <a:off x="6804248" y="1844824"/>
            <a:ext cx="2088232" cy="346234"/>
          </a:xfrm>
          <a:prstGeom prst="ellipse">
            <a:avLst/>
          </a:prstGeom>
          <a:gradFill>
            <a:gsLst>
              <a:gs pos="0">
                <a:srgbClr val="E6DCAC"/>
              </a:gs>
              <a:gs pos="12000">
                <a:srgbClr val="E6D78A"/>
              </a:gs>
              <a:gs pos="30000">
                <a:srgbClr val="C7AC4C"/>
              </a:gs>
              <a:gs pos="45000">
                <a:srgbClr val="E6D78A"/>
              </a:gs>
              <a:gs pos="77000">
                <a:srgbClr val="C7AC4C"/>
              </a:gs>
              <a:gs pos="100000">
                <a:srgbClr val="E6DCAC"/>
              </a:gs>
            </a:gsLst>
            <a:lin ang="8350000" scaled="0"/>
          </a:gradFill>
          <a:ln w="19050">
            <a:solidFill>
              <a:schemeClr val="bg2">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lang="nb-NO" sz="1000" b="1" dirty="0">
                <a:solidFill>
                  <a:schemeClr val="bg1"/>
                </a:solidFill>
              </a:rPr>
              <a:t>§ 15. Førstehjelp</a:t>
            </a:r>
          </a:p>
        </p:txBody>
      </p:sp>
      <p:sp>
        <p:nvSpPr>
          <p:cNvPr id="23" name="Ellipse 22"/>
          <p:cNvSpPr/>
          <p:nvPr/>
        </p:nvSpPr>
        <p:spPr>
          <a:xfrm>
            <a:off x="6783486" y="2276872"/>
            <a:ext cx="2253010" cy="779026"/>
          </a:xfrm>
          <a:prstGeom prst="ellipse">
            <a:avLst/>
          </a:prstGeom>
          <a:gradFill>
            <a:gsLst>
              <a:gs pos="0">
                <a:srgbClr val="E6DCAC"/>
              </a:gs>
              <a:gs pos="12000">
                <a:srgbClr val="E6D78A"/>
              </a:gs>
              <a:gs pos="30000">
                <a:srgbClr val="C7AC4C"/>
              </a:gs>
              <a:gs pos="45000">
                <a:srgbClr val="E6D78A"/>
              </a:gs>
              <a:gs pos="77000">
                <a:srgbClr val="C7AC4C"/>
              </a:gs>
              <a:gs pos="100000">
                <a:srgbClr val="E6DCAC"/>
              </a:gs>
            </a:gsLst>
            <a:lin ang="8350000" scaled="0"/>
          </a:gradFill>
          <a:ln w="19050">
            <a:solidFill>
              <a:schemeClr val="bg2">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lang="nb-NO" sz="1000" b="1" dirty="0">
                <a:solidFill>
                  <a:schemeClr val="bg1"/>
                </a:solidFill>
              </a:rPr>
              <a:t>§ 16. Tilrettelegging basert på opplysninger om helseforhold</a:t>
            </a:r>
          </a:p>
        </p:txBody>
      </p:sp>
      <p:sp>
        <p:nvSpPr>
          <p:cNvPr id="24" name="Ellipse 23"/>
          <p:cNvSpPr/>
          <p:nvPr/>
        </p:nvSpPr>
        <p:spPr>
          <a:xfrm>
            <a:off x="6783486" y="3140968"/>
            <a:ext cx="2108994" cy="346234"/>
          </a:xfrm>
          <a:prstGeom prst="ellipse">
            <a:avLst/>
          </a:prstGeom>
          <a:gradFill>
            <a:gsLst>
              <a:gs pos="0">
                <a:srgbClr val="E6DCAC"/>
              </a:gs>
              <a:gs pos="12000">
                <a:srgbClr val="E6D78A"/>
              </a:gs>
              <a:gs pos="30000">
                <a:srgbClr val="C7AC4C"/>
              </a:gs>
              <a:gs pos="45000">
                <a:srgbClr val="E6D78A"/>
              </a:gs>
              <a:gs pos="77000">
                <a:srgbClr val="C7AC4C"/>
              </a:gs>
              <a:gs pos="100000">
                <a:srgbClr val="E6DCAC"/>
              </a:gs>
            </a:gsLst>
            <a:lin ang="8350000" scaled="0"/>
          </a:gradFill>
          <a:ln w="19050">
            <a:solidFill>
              <a:schemeClr val="bg2">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lang="nb-NO" sz="1000" b="1" dirty="0">
                <a:solidFill>
                  <a:schemeClr val="bg1"/>
                </a:solidFill>
              </a:rPr>
              <a:t>§ 17. Smittevern</a:t>
            </a:r>
          </a:p>
        </p:txBody>
      </p:sp>
      <p:sp>
        <p:nvSpPr>
          <p:cNvPr id="25" name="Ellipse 24"/>
          <p:cNvSpPr/>
          <p:nvPr/>
        </p:nvSpPr>
        <p:spPr>
          <a:xfrm>
            <a:off x="6813344" y="5509398"/>
            <a:ext cx="2079136" cy="346234"/>
          </a:xfrm>
          <a:prstGeom prst="ellipse">
            <a:avLst/>
          </a:prstGeom>
          <a:gradFill>
            <a:gsLst>
              <a:gs pos="0">
                <a:srgbClr val="E6DCAC"/>
              </a:gs>
              <a:gs pos="12000">
                <a:srgbClr val="E6D78A"/>
              </a:gs>
              <a:gs pos="30000">
                <a:srgbClr val="C7AC4C"/>
              </a:gs>
              <a:gs pos="45000">
                <a:srgbClr val="E6D78A"/>
              </a:gs>
              <a:gs pos="77000">
                <a:srgbClr val="C7AC4C"/>
              </a:gs>
              <a:gs pos="100000">
                <a:srgbClr val="E6DCAC"/>
              </a:gs>
            </a:gsLst>
            <a:lin ang="8350000" scaled="0"/>
          </a:gradFill>
          <a:ln w="19050">
            <a:solidFill>
              <a:schemeClr val="bg2">
                <a:lumMod val="75000"/>
              </a:schemeClr>
            </a:solidFill>
          </a:ln>
          <a:effectLst>
            <a:outerShdw blurRad="50800" dist="38100" dir="2700000" algn="tl"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wrap="square" rtlCol="0" anchor="ctr">
            <a:spAutoFit/>
          </a:bodyPr>
          <a:lstStyle/>
          <a:p>
            <a:pPr algn="ctr"/>
            <a:r>
              <a:rPr lang="nb-NO" sz="1000" b="1" dirty="0"/>
              <a:t>§ 21. Lydforhold</a:t>
            </a:r>
          </a:p>
        </p:txBody>
      </p:sp>
      <p:sp>
        <p:nvSpPr>
          <p:cNvPr id="26" name="Ellipse 25"/>
          <p:cNvSpPr/>
          <p:nvPr/>
        </p:nvSpPr>
        <p:spPr>
          <a:xfrm>
            <a:off x="6851244" y="3717032"/>
            <a:ext cx="2041236" cy="346234"/>
          </a:xfrm>
          <a:prstGeom prst="ellipse">
            <a:avLst/>
          </a:prstGeom>
          <a:gradFill>
            <a:gsLst>
              <a:gs pos="0">
                <a:srgbClr val="E6DCAC"/>
              </a:gs>
              <a:gs pos="12000">
                <a:srgbClr val="E6D78A"/>
              </a:gs>
              <a:gs pos="30000">
                <a:srgbClr val="C7AC4C"/>
              </a:gs>
              <a:gs pos="45000">
                <a:srgbClr val="E6D78A"/>
              </a:gs>
              <a:gs pos="77000">
                <a:srgbClr val="C7AC4C"/>
              </a:gs>
              <a:gs pos="100000">
                <a:srgbClr val="E6DCAC"/>
              </a:gs>
            </a:gsLst>
            <a:lin ang="8350000" scaled="0"/>
          </a:gradFill>
          <a:ln w="19050">
            <a:solidFill>
              <a:schemeClr val="bg2">
                <a:lumMod val="75000"/>
              </a:schemeClr>
            </a:solidFill>
          </a:ln>
          <a:effectLst>
            <a:outerShdw blurRad="50800" dist="38100" dir="2700000" algn="tl"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wrap="square" rtlCol="0" anchor="ctr">
            <a:spAutoFit/>
          </a:bodyPr>
          <a:lstStyle/>
          <a:p>
            <a:pPr algn="ctr"/>
            <a:r>
              <a:rPr lang="nb-NO" sz="1000" b="1" dirty="0"/>
              <a:t>§ 18. Røyking</a:t>
            </a:r>
          </a:p>
        </p:txBody>
      </p:sp>
      <p:cxnSp>
        <p:nvCxnSpPr>
          <p:cNvPr id="27" name="Rett pil 26"/>
          <p:cNvCxnSpPr>
            <a:stCxn id="4" idx="3"/>
            <a:endCxn id="20" idx="6"/>
          </p:cNvCxnSpPr>
          <p:nvPr/>
        </p:nvCxnSpPr>
        <p:spPr>
          <a:xfrm flipH="1">
            <a:off x="2115382" y="3800636"/>
            <a:ext cx="1540742" cy="2371385"/>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9" name="Rett pil 28"/>
          <p:cNvCxnSpPr>
            <a:stCxn id="4" idx="7"/>
            <a:endCxn id="22" idx="2"/>
          </p:cNvCxnSpPr>
          <p:nvPr/>
        </p:nvCxnSpPr>
        <p:spPr>
          <a:xfrm flipV="1">
            <a:off x="5144528" y="2017941"/>
            <a:ext cx="1659720" cy="93794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72" name="Rett pil 3071"/>
          <p:cNvCxnSpPr>
            <a:stCxn id="4" idx="7"/>
            <a:endCxn id="21" idx="2"/>
          </p:cNvCxnSpPr>
          <p:nvPr/>
        </p:nvCxnSpPr>
        <p:spPr>
          <a:xfrm flipV="1">
            <a:off x="5144528" y="1376772"/>
            <a:ext cx="1638958" cy="157910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76" name="Rett pil 3075"/>
          <p:cNvCxnSpPr>
            <a:stCxn id="4" idx="6"/>
            <a:endCxn id="23" idx="2"/>
          </p:cNvCxnSpPr>
          <p:nvPr/>
        </p:nvCxnSpPr>
        <p:spPr>
          <a:xfrm flipV="1">
            <a:off x="5452787" y="2666385"/>
            <a:ext cx="1330699" cy="71187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79" name="Rett pil 3078"/>
          <p:cNvCxnSpPr>
            <a:stCxn id="4" idx="6"/>
            <a:endCxn id="24" idx="2"/>
          </p:cNvCxnSpPr>
          <p:nvPr/>
        </p:nvCxnSpPr>
        <p:spPr>
          <a:xfrm flipV="1">
            <a:off x="5452787" y="3314085"/>
            <a:ext cx="1330699" cy="6417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82" name="Rett pil 3081"/>
          <p:cNvCxnSpPr>
            <a:stCxn id="4" idx="3"/>
            <a:endCxn id="19" idx="6"/>
          </p:cNvCxnSpPr>
          <p:nvPr/>
        </p:nvCxnSpPr>
        <p:spPr>
          <a:xfrm flipH="1">
            <a:off x="2123728" y="3800636"/>
            <a:ext cx="1532396" cy="172331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85" name="Rett pil 3084"/>
          <p:cNvCxnSpPr>
            <a:stCxn id="4" idx="2"/>
            <a:endCxn id="18" idx="6"/>
          </p:cNvCxnSpPr>
          <p:nvPr/>
        </p:nvCxnSpPr>
        <p:spPr>
          <a:xfrm flipH="1">
            <a:off x="2123728" y="3378259"/>
            <a:ext cx="1224137" cy="160581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88" name="Rett pil 3087"/>
          <p:cNvCxnSpPr>
            <a:stCxn id="4" idx="2"/>
            <a:endCxn id="17" idx="6"/>
          </p:cNvCxnSpPr>
          <p:nvPr/>
        </p:nvCxnSpPr>
        <p:spPr>
          <a:xfrm flipH="1">
            <a:off x="2115382" y="3378259"/>
            <a:ext cx="1232483" cy="106557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91" name="Rett pil 3090"/>
          <p:cNvCxnSpPr>
            <a:stCxn id="4" idx="2"/>
            <a:endCxn id="16" idx="6"/>
          </p:cNvCxnSpPr>
          <p:nvPr/>
        </p:nvCxnSpPr>
        <p:spPr>
          <a:xfrm flipH="1">
            <a:off x="2123728" y="3378259"/>
            <a:ext cx="1224137" cy="41749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94" name="Rett pil 3093"/>
          <p:cNvCxnSpPr>
            <a:stCxn id="4" idx="1"/>
            <a:endCxn id="13" idx="6"/>
          </p:cNvCxnSpPr>
          <p:nvPr/>
        </p:nvCxnSpPr>
        <p:spPr>
          <a:xfrm flipH="1">
            <a:off x="2072000" y="2955881"/>
            <a:ext cx="1584124" cy="22799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097" name="Rett pil 3096"/>
          <p:cNvCxnSpPr>
            <a:stCxn id="4" idx="1"/>
            <a:endCxn id="14" idx="6"/>
          </p:cNvCxnSpPr>
          <p:nvPr/>
        </p:nvCxnSpPr>
        <p:spPr>
          <a:xfrm flipH="1" flipV="1">
            <a:off x="2195736" y="1275477"/>
            <a:ext cx="1460388" cy="168040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100" name="Rett pil 3099"/>
          <p:cNvCxnSpPr>
            <a:stCxn id="4" idx="0"/>
            <a:endCxn id="15" idx="4"/>
          </p:cNvCxnSpPr>
          <p:nvPr/>
        </p:nvCxnSpPr>
        <p:spPr>
          <a:xfrm flipV="1">
            <a:off x="4400326" y="1762939"/>
            <a:ext cx="0" cy="10179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2" name="Ellipse 61"/>
          <p:cNvSpPr/>
          <p:nvPr/>
        </p:nvSpPr>
        <p:spPr>
          <a:xfrm>
            <a:off x="6783486" y="4263250"/>
            <a:ext cx="2108994" cy="562630"/>
          </a:xfrm>
          <a:prstGeom prst="ellipse">
            <a:avLst/>
          </a:prstGeom>
          <a:gradFill>
            <a:gsLst>
              <a:gs pos="0">
                <a:srgbClr val="E6DCAC"/>
              </a:gs>
              <a:gs pos="12000">
                <a:srgbClr val="E6D78A"/>
              </a:gs>
              <a:gs pos="30000">
                <a:srgbClr val="C7AC4C"/>
              </a:gs>
              <a:gs pos="45000">
                <a:srgbClr val="E6D78A"/>
              </a:gs>
              <a:gs pos="77000">
                <a:srgbClr val="C7AC4C"/>
              </a:gs>
              <a:gs pos="100000">
                <a:srgbClr val="E6DCAC"/>
              </a:gs>
            </a:gsLst>
            <a:lin ang="8350000" scaled="0"/>
          </a:gradFill>
          <a:ln w="19050">
            <a:solidFill>
              <a:schemeClr val="bg2">
                <a:lumMod val="75000"/>
              </a:schemeClr>
            </a:solidFill>
          </a:ln>
          <a:effectLst>
            <a:outerShdw blurRad="50800" dist="38100" dir="2700000" algn="tl"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wrap="square" rtlCol="0" anchor="ctr">
            <a:spAutoFit/>
          </a:bodyPr>
          <a:lstStyle/>
          <a:p>
            <a:pPr algn="ctr"/>
            <a:r>
              <a:rPr lang="nb-NO" sz="1000" b="1" dirty="0"/>
              <a:t>§ 19. Inneklima / luftkvalitet</a:t>
            </a:r>
          </a:p>
        </p:txBody>
      </p:sp>
      <p:sp>
        <p:nvSpPr>
          <p:cNvPr id="63" name="Ellipse 62"/>
          <p:cNvSpPr/>
          <p:nvPr/>
        </p:nvSpPr>
        <p:spPr>
          <a:xfrm>
            <a:off x="6804248" y="5005342"/>
            <a:ext cx="2088232" cy="346234"/>
          </a:xfrm>
          <a:prstGeom prst="ellipse">
            <a:avLst/>
          </a:prstGeom>
          <a:gradFill>
            <a:gsLst>
              <a:gs pos="0">
                <a:srgbClr val="E6DCAC"/>
              </a:gs>
              <a:gs pos="12000">
                <a:srgbClr val="E6D78A"/>
              </a:gs>
              <a:gs pos="30000">
                <a:srgbClr val="C7AC4C"/>
              </a:gs>
              <a:gs pos="45000">
                <a:srgbClr val="E6D78A"/>
              </a:gs>
              <a:gs pos="77000">
                <a:srgbClr val="C7AC4C"/>
              </a:gs>
              <a:gs pos="100000">
                <a:srgbClr val="E6DCAC"/>
              </a:gs>
            </a:gsLst>
            <a:lin ang="8350000" scaled="0"/>
          </a:gradFill>
          <a:ln w="19050">
            <a:solidFill>
              <a:schemeClr val="bg2">
                <a:lumMod val="75000"/>
              </a:schemeClr>
            </a:solidFill>
          </a:ln>
          <a:effectLst>
            <a:outerShdw blurRad="50800" dist="38100" dir="2700000" algn="tl"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wrap="square" rtlCol="0" anchor="ctr">
            <a:spAutoFit/>
          </a:bodyPr>
          <a:lstStyle/>
          <a:p>
            <a:pPr algn="ctr"/>
            <a:r>
              <a:rPr lang="nb-NO" sz="1000" b="1" dirty="0"/>
              <a:t>§ 20. Belysning</a:t>
            </a:r>
          </a:p>
        </p:txBody>
      </p:sp>
      <p:sp>
        <p:nvSpPr>
          <p:cNvPr id="64" name="Ellipse 63"/>
          <p:cNvSpPr/>
          <p:nvPr/>
        </p:nvSpPr>
        <p:spPr>
          <a:xfrm>
            <a:off x="6815991" y="6021289"/>
            <a:ext cx="2076489" cy="432048"/>
          </a:xfrm>
          <a:prstGeom prst="ellipse">
            <a:avLst/>
          </a:prstGeom>
          <a:gradFill>
            <a:gsLst>
              <a:gs pos="0">
                <a:srgbClr val="E6DCAC"/>
              </a:gs>
              <a:gs pos="12000">
                <a:srgbClr val="E6D78A"/>
              </a:gs>
              <a:gs pos="30000">
                <a:srgbClr val="C7AC4C"/>
              </a:gs>
              <a:gs pos="45000">
                <a:srgbClr val="E6D78A"/>
              </a:gs>
              <a:gs pos="77000">
                <a:srgbClr val="C7AC4C"/>
              </a:gs>
              <a:gs pos="100000">
                <a:srgbClr val="E6DCAC"/>
              </a:gs>
            </a:gsLst>
            <a:lin ang="8350000" scaled="0"/>
          </a:gradFill>
          <a:ln w="19050">
            <a:solidFill>
              <a:schemeClr val="bg2">
                <a:lumMod val="75000"/>
              </a:schemeClr>
            </a:solidFill>
          </a:ln>
          <a:effectLst>
            <a:outerShdw blurRad="50800" dist="38100" dir="2700000" algn="tl" rotWithShape="0">
              <a:prstClr val="black">
                <a:alpha val="40000"/>
              </a:prstClr>
            </a:outerShdw>
          </a:effectLst>
        </p:spPr>
        <p:style>
          <a:lnRef idx="1">
            <a:schemeClr val="accent3"/>
          </a:lnRef>
          <a:fillRef idx="2">
            <a:schemeClr val="accent3"/>
          </a:fillRef>
          <a:effectRef idx="1">
            <a:schemeClr val="accent3"/>
          </a:effectRef>
          <a:fontRef idx="minor">
            <a:schemeClr val="dk1"/>
          </a:fontRef>
        </p:style>
        <p:txBody>
          <a:bodyPr rtlCol="0" anchor="ctr">
            <a:noAutofit/>
          </a:bodyPr>
          <a:lstStyle/>
          <a:p>
            <a:pPr algn="ctr"/>
            <a:r>
              <a:rPr lang="nb-NO" sz="1000" b="1" dirty="0"/>
              <a:t>§ 22. Drikkevann</a:t>
            </a:r>
          </a:p>
        </p:txBody>
      </p:sp>
      <p:cxnSp>
        <p:nvCxnSpPr>
          <p:cNvPr id="34" name="Rett pil 33"/>
          <p:cNvCxnSpPr>
            <a:stCxn id="4" idx="4"/>
            <a:endCxn id="9" idx="0"/>
          </p:cNvCxnSpPr>
          <p:nvPr/>
        </p:nvCxnSpPr>
        <p:spPr>
          <a:xfrm>
            <a:off x="4400326" y="3975590"/>
            <a:ext cx="845636" cy="20591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37" name="Rett pil 36"/>
          <p:cNvCxnSpPr>
            <a:stCxn id="4" idx="4"/>
            <a:endCxn id="10" idx="0"/>
          </p:cNvCxnSpPr>
          <p:nvPr/>
        </p:nvCxnSpPr>
        <p:spPr>
          <a:xfrm flipH="1">
            <a:off x="3411455" y="3975590"/>
            <a:ext cx="988871" cy="20591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4" name="Rett pil 43"/>
          <p:cNvCxnSpPr>
            <a:stCxn id="4" idx="5"/>
            <a:endCxn id="25" idx="2"/>
          </p:cNvCxnSpPr>
          <p:nvPr/>
        </p:nvCxnSpPr>
        <p:spPr>
          <a:xfrm>
            <a:off x="5144528" y="3800636"/>
            <a:ext cx="1668816" cy="1881879"/>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47" name="Rett pil 46"/>
          <p:cNvCxnSpPr>
            <a:stCxn id="4" idx="4"/>
            <a:endCxn id="64" idx="2"/>
          </p:cNvCxnSpPr>
          <p:nvPr/>
        </p:nvCxnSpPr>
        <p:spPr>
          <a:xfrm>
            <a:off x="4400326" y="3975590"/>
            <a:ext cx="2415665" cy="226172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0" name="Rett pil 49"/>
          <p:cNvCxnSpPr>
            <a:stCxn id="4" idx="5"/>
            <a:endCxn id="63" idx="2"/>
          </p:cNvCxnSpPr>
          <p:nvPr/>
        </p:nvCxnSpPr>
        <p:spPr>
          <a:xfrm>
            <a:off x="5144528" y="3800636"/>
            <a:ext cx="1659720" cy="1377823"/>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3" name="Rett pil 52"/>
          <p:cNvCxnSpPr>
            <a:stCxn id="4" idx="6"/>
            <a:endCxn id="62" idx="2"/>
          </p:cNvCxnSpPr>
          <p:nvPr/>
        </p:nvCxnSpPr>
        <p:spPr>
          <a:xfrm>
            <a:off x="5452787" y="3378259"/>
            <a:ext cx="1330699" cy="1166306"/>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56" name="Rett pil 55"/>
          <p:cNvCxnSpPr>
            <a:stCxn id="4" idx="6"/>
            <a:endCxn id="26" idx="2"/>
          </p:cNvCxnSpPr>
          <p:nvPr/>
        </p:nvCxnSpPr>
        <p:spPr>
          <a:xfrm>
            <a:off x="5452787" y="3378259"/>
            <a:ext cx="1398457" cy="51189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65" name="Ellipse 64"/>
          <p:cNvSpPr/>
          <p:nvPr/>
        </p:nvSpPr>
        <p:spPr>
          <a:xfrm>
            <a:off x="107504" y="1700808"/>
            <a:ext cx="2108994" cy="648072"/>
          </a:xfrm>
          <a:prstGeom prst="ellipse">
            <a:avLst/>
          </a:prstGeom>
          <a:gradFill>
            <a:gsLst>
              <a:gs pos="0">
                <a:srgbClr val="E6DCAC"/>
              </a:gs>
              <a:gs pos="12000">
                <a:srgbClr val="E6D78A"/>
              </a:gs>
              <a:gs pos="30000">
                <a:srgbClr val="C7AC4C"/>
              </a:gs>
              <a:gs pos="45000">
                <a:srgbClr val="E6D78A"/>
              </a:gs>
              <a:gs pos="77000">
                <a:srgbClr val="C7AC4C"/>
              </a:gs>
              <a:gs pos="100000">
                <a:srgbClr val="E6DCAC"/>
              </a:gs>
            </a:gsLst>
            <a:lin ang="8350000" scaled="0"/>
          </a:gradFill>
          <a:ln w="19050">
            <a:solidFill>
              <a:schemeClr val="bg2">
                <a:lumMod val="75000"/>
              </a:schemeClr>
            </a:solid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noAutofit/>
          </a:bodyPr>
          <a:lstStyle/>
          <a:p>
            <a:pPr algn="ctr"/>
            <a:r>
              <a:rPr lang="nb-NO" sz="1000" b="1" dirty="0">
                <a:solidFill>
                  <a:schemeClr val="bg1"/>
                </a:solidFill>
              </a:rPr>
              <a:t>§ 6. Krav om godkjenning</a:t>
            </a:r>
          </a:p>
        </p:txBody>
      </p:sp>
      <p:sp>
        <p:nvSpPr>
          <p:cNvPr id="66" name="Ellipse 65"/>
          <p:cNvSpPr/>
          <p:nvPr/>
        </p:nvSpPr>
        <p:spPr>
          <a:xfrm>
            <a:off x="107504" y="2506702"/>
            <a:ext cx="2088232" cy="346234"/>
          </a:xfrm>
          <a:prstGeom prst="ellipse">
            <a:avLst/>
          </a:prstGeom>
          <a:gradFill>
            <a:gsLst>
              <a:gs pos="0">
                <a:srgbClr val="E6DCAC"/>
              </a:gs>
              <a:gs pos="12000">
                <a:srgbClr val="E6D78A"/>
              </a:gs>
              <a:gs pos="30000">
                <a:srgbClr val="C7AC4C"/>
              </a:gs>
              <a:gs pos="45000">
                <a:srgbClr val="E6D78A"/>
              </a:gs>
              <a:gs pos="77000">
                <a:srgbClr val="C7AC4C"/>
              </a:gs>
              <a:gs pos="100000">
                <a:srgbClr val="E6DCAC"/>
              </a:gs>
            </a:gsLst>
            <a:lin ang="8350000" scaled="0"/>
          </a:gradFill>
          <a:ln w="19050">
            <a:solidFill>
              <a:schemeClr val="bg2">
                <a:lumMod val="75000"/>
              </a:schemeClr>
            </a:solidFill>
          </a:ln>
          <a:effectLst>
            <a:outerShdw blurRad="50800" dist="38100" dir="2700000" algn="tl" rotWithShape="0">
              <a:prstClr val="black">
                <a:alpha val="40000"/>
              </a:prstClr>
            </a:outerShdw>
          </a:effectLst>
        </p:spPr>
        <p:style>
          <a:lnRef idx="1">
            <a:schemeClr val="accent2"/>
          </a:lnRef>
          <a:fillRef idx="3">
            <a:schemeClr val="accent2"/>
          </a:fillRef>
          <a:effectRef idx="2">
            <a:schemeClr val="accent2"/>
          </a:effectRef>
          <a:fontRef idx="minor">
            <a:schemeClr val="lt1"/>
          </a:fontRef>
        </p:style>
        <p:txBody>
          <a:bodyPr rtlCol="0" anchor="ctr">
            <a:spAutoFit/>
          </a:bodyPr>
          <a:lstStyle/>
          <a:p>
            <a:pPr algn="ctr"/>
            <a:r>
              <a:rPr lang="nb-NO" sz="1000" b="1" dirty="0">
                <a:solidFill>
                  <a:schemeClr val="bg1"/>
                </a:solidFill>
              </a:rPr>
              <a:t>§ 7. Generelle krav</a:t>
            </a:r>
          </a:p>
        </p:txBody>
      </p:sp>
      <p:cxnSp>
        <p:nvCxnSpPr>
          <p:cNvPr id="67" name="Rett pil 66"/>
          <p:cNvCxnSpPr>
            <a:stCxn id="4" idx="1"/>
            <a:endCxn id="66" idx="6"/>
          </p:cNvCxnSpPr>
          <p:nvPr/>
        </p:nvCxnSpPr>
        <p:spPr>
          <a:xfrm flipH="1" flipV="1">
            <a:off x="2195736" y="2679819"/>
            <a:ext cx="1460388" cy="27606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68" name="Rett pil 67"/>
          <p:cNvCxnSpPr>
            <a:stCxn id="4" idx="1"/>
            <a:endCxn id="65" idx="6"/>
          </p:cNvCxnSpPr>
          <p:nvPr/>
        </p:nvCxnSpPr>
        <p:spPr>
          <a:xfrm flipH="1" flipV="1">
            <a:off x="2216498" y="2024844"/>
            <a:ext cx="1439626" cy="93103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3" name="Plassholder for lysbildenummer 2"/>
          <p:cNvSpPr>
            <a:spLocks noGrp="1"/>
          </p:cNvSpPr>
          <p:nvPr>
            <p:ph type="sldNum" sz="quarter" idx="12"/>
          </p:nvPr>
        </p:nvSpPr>
        <p:spPr/>
        <p:txBody>
          <a:bodyPr/>
          <a:lstStyle/>
          <a:p>
            <a:fld id="{12D17FE6-5C67-457D-B72E-1329661823FA}" type="slidenum">
              <a:rPr lang="nb-NO" smtClean="0"/>
              <a:pPr/>
              <a:t>7</a:t>
            </a:fld>
            <a:endParaRPr lang="nb-NO"/>
          </a:p>
        </p:txBody>
      </p:sp>
    </p:spTree>
    <p:extLst>
      <p:ext uri="{BB962C8B-B14F-4D97-AF65-F5344CB8AC3E}">
        <p14:creationId xmlns:p14="http://schemas.microsoft.com/office/powerpoint/2010/main" val="8261072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p:cNvSpPr>
            <a:spLocks noGrp="1"/>
          </p:cNvSpPr>
          <p:nvPr>
            <p:ph type="title"/>
          </p:nvPr>
        </p:nvSpPr>
        <p:spPr>
          <a:xfrm>
            <a:off x="467544" y="2420888"/>
            <a:ext cx="8219256" cy="1296144"/>
          </a:xfrm>
        </p:spPr>
        <p:txBody>
          <a:bodyPr anchor="t"/>
          <a:lstStyle/>
          <a:p>
            <a:pPr marL="137160" indent="0" algn="ctr"/>
            <a:r>
              <a:rPr lang="nb-NO" u="sng" dirty="0">
                <a:solidFill>
                  <a:schemeClr val="bg2">
                    <a:lumMod val="50000"/>
                  </a:schemeClr>
                </a:solidFill>
                <a:effectLst/>
                <a:latin typeface="Arial" pitchFamily="34" charset="0"/>
                <a:cs typeface="Arial" pitchFamily="34" charset="0"/>
              </a:rPr>
              <a:t>Informasjonsplikt</a:t>
            </a:r>
            <a:br>
              <a:rPr lang="nb-NO" sz="1600" dirty="0">
                <a:solidFill>
                  <a:schemeClr val="bg2">
                    <a:lumMod val="50000"/>
                  </a:schemeClr>
                </a:solidFill>
                <a:effectLst/>
                <a:latin typeface="Arial" pitchFamily="34" charset="0"/>
                <a:cs typeface="Arial" pitchFamily="34" charset="0"/>
              </a:rPr>
            </a:br>
            <a:br>
              <a:rPr lang="nb-NO" sz="1600" dirty="0">
                <a:solidFill>
                  <a:schemeClr val="bg2">
                    <a:lumMod val="50000"/>
                  </a:schemeClr>
                </a:solidFill>
                <a:effectLst/>
                <a:latin typeface="Arial" pitchFamily="34" charset="0"/>
                <a:cs typeface="Arial" pitchFamily="34" charset="0"/>
              </a:rPr>
            </a:br>
            <a:endParaRPr lang="nb-NO" sz="1600" dirty="0">
              <a:effectLst/>
              <a:latin typeface="Arial" pitchFamily="34" charset="0"/>
              <a:cs typeface="Arial" pitchFamily="34" charset="0"/>
            </a:endParaRPr>
          </a:p>
        </p:txBody>
      </p:sp>
      <p:sp>
        <p:nvSpPr>
          <p:cNvPr id="2" name="Plassholder for lysbildenummer 1"/>
          <p:cNvSpPr>
            <a:spLocks noGrp="1"/>
          </p:cNvSpPr>
          <p:nvPr>
            <p:ph type="sldNum" sz="quarter" idx="12"/>
          </p:nvPr>
        </p:nvSpPr>
        <p:spPr/>
        <p:txBody>
          <a:bodyPr/>
          <a:lstStyle/>
          <a:p>
            <a:fld id="{E1FC40B5-AB8A-4E8A-8EDD-DE4BEC2B4ED2}" type="slidenum">
              <a:rPr lang="nb-NO" smtClean="0"/>
              <a:pPr/>
              <a:t>8</a:t>
            </a:fld>
            <a:endParaRPr lang="nb-NO"/>
          </a:p>
        </p:txBody>
      </p:sp>
    </p:spTree>
    <p:extLst>
      <p:ext uri="{BB962C8B-B14F-4D97-AF65-F5344CB8AC3E}">
        <p14:creationId xmlns:p14="http://schemas.microsoft.com/office/powerpoint/2010/main" val="5660135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tel 3"/>
          <p:cNvSpPr>
            <a:spLocks noGrp="1"/>
          </p:cNvSpPr>
          <p:nvPr>
            <p:ph type="title"/>
          </p:nvPr>
        </p:nvSpPr>
        <p:spPr>
          <a:xfrm>
            <a:off x="467544" y="1700808"/>
            <a:ext cx="8219256" cy="2016224"/>
          </a:xfrm>
        </p:spPr>
        <p:txBody>
          <a:bodyPr anchor="t"/>
          <a:lstStyle/>
          <a:p>
            <a:pPr marL="137160" indent="0" algn="ctr"/>
            <a:r>
              <a:rPr lang="nb-NO" sz="4000" dirty="0">
                <a:solidFill>
                  <a:schemeClr val="bg2">
                    <a:lumMod val="50000"/>
                  </a:schemeClr>
                </a:solidFill>
                <a:effectLst/>
                <a:latin typeface="Arial" pitchFamily="34" charset="0"/>
                <a:cs typeface="Arial" pitchFamily="34" charset="0"/>
              </a:rPr>
              <a:t>Hva lovverket sier om informasjonsplikten</a:t>
            </a:r>
            <a:br>
              <a:rPr lang="nb-NO" sz="1600" dirty="0">
                <a:solidFill>
                  <a:schemeClr val="bg2">
                    <a:lumMod val="50000"/>
                  </a:schemeClr>
                </a:solidFill>
                <a:effectLst/>
                <a:latin typeface="Arial" pitchFamily="34" charset="0"/>
                <a:cs typeface="Arial" pitchFamily="34" charset="0"/>
              </a:rPr>
            </a:br>
            <a:br>
              <a:rPr lang="nb-NO" sz="1600" dirty="0">
                <a:solidFill>
                  <a:schemeClr val="bg2">
                    <a:lumMod val="50000"/>
                  </a:schemeClr>
                </a:solidFill>
                <a:effectLst/>
                <a:latin typeface="Arial" pitchFamily="34" charset="0"/>
                <a:cs typeface="Arial" pitchFamily="34" charset="0"/>
              </a:rPr>
            </a:br>
            <a:endParaRPr lang="nb-NO" sz="1600" dirty="0">
              <a:effectLst/>
              <a:latin typeface="Arial" pitchFamily="34" charset="0"/>
              <a:cs typeface="Arial" pitchFamily="34" charset="0"/>
            </a:endParaRPr>
          </a:p>
        </p:txBody>
      </p:sp>
      <p:sp>
        <p:nvSpPr>
          <p:cNvPr id="2" name="Plassholder for lysbildenummer 1"/>
          <p:cNvSpPr>
            <a:spLocks noGrp="1"/>
          </p:cNvSpPr>
          <p:nvPr>
            <p:ph type="sldNum" sz="quarter" idx="12"/>
          </p:nvPr>
        </p:nvSpPr>
        <p:spPr/>
        <p:txBody>
          <a:bodyPr/>
          <a:lstStyle/>
          <a:p>
            <a:fld id="{E1FC40B5-AB8A-4E8A-8EDD-DE4BEC2B4ED2}" type="slidenum">
              <a:rPr lang="nb-NO" smtClean="0"/>
              <a:pPr/>
              <a:t>9</a:t>
            </a:fld>
            <a:endParaRPr lang="nb-NO"/>
          </a:p>
        </p:txBody>
      </p:sp>
    </p:spTree>
    <p:extLst>
      <p:ext uri="{BB962C8B-B14F-4D97-AF65-F5344CB8AC3E}">
        <p14:creationId xmlns:p14="http://schemas.microsoft.com/office/powerpoint/2010/main" val="360831734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pis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piss">
      <a:majorFont>
        <a:latin typeface="Lucida Sans"/>
        <a:ea typeface=""/>
        <a:cs typeface=""/>
        <a:font script="Grek" typeface="Arial"/>
        <a:font script="Cyrl" typeface="Arial"/>
        <a:font script="Jpan" typeface="HG丸ｺﾞｼｯｸM-PRO"/>
        <a:font script="Hang" typeface="휴먼옛체"/>
        <a:font script="Hans" typeface="黑体"/>
        <a:font script="Hant" typeface="微軟正黑體"/>
        <a:font script="Arab" typeface="Tahoma"/>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Book Antiqua"/>
        <a:ea typeface=""/>
        <a:cs typeface=""/>
        <a:font script="Grek" typeface="Times New Roman"/>
        <a:font script="Cyrl" typeface="Times New Roman"/>
        <a:font script="Jpan" typeface="HG明朝B"/>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Spiss">
      <a:fillStyleLst>
        <a:solidFill>
          <a:schemeClr val="phClr"/>
        </a:solidFill>
        <a:gradFill rotWithShape="1">
          <a:gsLst>
            <a:gs pos="20000">
              <a:schemeClr val="phClr">
                <a:tint val="9000"/>
              </a:schemeClr>
            </a:gs>
            <a:gs pos="100000">
              <a:schemeClr val="phClr">
                <a:tint val="70000"/>
                <a:satMod val="100000"/>
              </a:schemeClr>
            </a:gs>
          </a:gsLst>
          <a:path path="circle">
            <a:fillToRect l="-15000" t="-15000" r="115000" b="115000"/>
          </a:path>
        </a:gradFill>
        <a:gradFill rotWithShape="1">
          <a:gsLst>
            <a:gs pos="0">
              <a:schemeClr val="phClr">
                <a:shade val="60000"/>
              </a:schemeClr>
            </a:gs>
            <a:gs pos="33000">
              <a:schemeClr val="phClr">
                <a:tint val="86500"/>
              </a:schemeClr>
            </a:gs>
            <a:gs pos="46750">
              <a:schemeClr val="phClr">
                <a:tint val="71000"/>
                <a:satMod val="112000"/>
              </a:schemeClr>
            </a:gs>
            <a:gs pos="53000">
              <a:schemeClr val="phClr">
                <a:tint val="71000"/>
                <a:satMod val="112000"/>
              </a:schemeClr>
            </a:gs>
            <a:gs pos="68000">
              <a:schemeClr val="phClr">
                <a:tint val="86000"/>
              </a:schemeClr>
            </a:gs>
            <a:gs pos="100000">
              <a:schemeClr val="phClr">
                <a:shade val="60000"/>
              </a:schemeClr>
            </a:gs>
          </a:gsLst>
          <a:lin ang="8350000" scaled="1"/>
        </a:gradFill>
      </a:fillStyleLst>
      <a:lnStyleLst>
        <a:ln w="9525" cap="flat" cmpd="sng" algn="ctr">
          <a:solidFill>
            <a:schemeClr val="phClr">
              <a:shade val="48000"/>
              <a:satMod val="110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130000" dist="101600" dir="2700000" algn="tl" rotWithShape="0">
              <a:srgbClr val="000000">
                <a:alpha val="35000"/>
              </a:srgbClr>
            </a:outerShdw>
          </a:effectLst>
        </a:effectStyle>
        <a:effectStyle>
          <a:effectLst>
            <a:outerShdw blurRad="190500" dist="228600" dir="2700000" sy="90000" rotWithShape="0">
              <a:srgbClr val="000000">
                <a:alpha val="25500"/>
              </a:srgbClr>
            </a:outerShdw>
          </a:effectLst>
        </a:effectStyle>
        <a:effectStyle>
          <a:effectLst>
            <a:outerShdw blurRad="190500" dist="228600" dir="2700000" sy="90000" rotWithShape="0">
              <a:srgbClr val="000000">
                <a:alpha val="25500"/>
              </a:srgbClr>
            </a:outerShdw>
          </a:effectLst>
          <a:scene3d>
            <a:camera prst="orthographicFront" fov="0">
              <a:rot lat="0" lon="0" rev="0"/>
            </a:camera>
            <a:lightRig rig="soft" dir="tl">
              <a:rot lat="0" lon="0" rev="20100000"/>
            </a:lightRig>
          </a:scene3d>
          <a:sp3d>
            <a:bevelT w="50800" h="50800"/>
          </a:sp3d>
        </a:effectStyle>
      </a:effectStyleLst>
      <a:bgFillStyleLst>
        <a:solidFill>
          <a:schemeClr val="phClr"/>
        </a:solidFill>
        <a:gradFill rotWithShape="1">
          <a:gsLst>
            <a:gs pos="0">
              <a:schemeClr val="phClr">
                <a:tint val="50000"/>
                <a:satMod val="180000"/>
              </a:schemeClr>
            </a:gs>
            <a:gs pos="100000">
              <a:schemeClr val="phClr">
                <a:shade val="45000"/>
                <a:satMod val="120000"/>
              </a:schemeClr>
            </a:gs>
          </a:gsLst>
          <a:path path="circle">
            <a:fillToRect r="100000" b="100000"/>
          </a:path>
        </a:gradFill>
        <a:blipFill>
          <a:blip xmlns:r="http://schemas.openxmlformats.org/officeDocument/2006/relationships" r:embed="rId1">
            <a:duotone>
              <a:schemeClr val="phClr">
                <a:shade val="3000"/>
                <a:satMod val="110000"/>
              </a:schemeClr>
              <a:schemeClr val="phClr">
                <a:tint val="60000"/>
                <a:satMod val="425000"/>
              </a:schemeClr>
            </a:duotone>
          </a:blip>
          <a:stretch>
            <a:fillRect/>
          </a:stretch>
        </a:blipFill>
      </a:bgFillStyleLst>
    </a:fmtScheme>
  </a:themeElements>
  <a:objectDefaults/>
  <a:extraClrSchemeLst/>
</a:theme>
</file>

<file path=ppt/theme/theme2.xml><?xml version="1.0" encoding="utf-8"?>
<a:theme xmlns:a="http://schemas.openxmlformats.org/drawingml/2006/main" name="Office-tema">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3559</TotalTime>
  <Words>1025</Words>
  <Application>Microsoft Office PowerPoint</Application>
  <PresentationFormat>Skjermfremvisning (4:3)</PresentationFormat>
  <Paragraphs>234</Paragraphs>
  <Slides>38</Slides>
  <Notes>38</Notes>
  <HiddenSlides>0</HiddenSlides>
  <MMClips>0</MMClips>
  <ScaleCrop>false</ScaleCrop>
  <HeadingPairs>
    <vt:vector size="6" baseType="variant">
      <vt:variant>
        <vt:lpstr>Brukte skrifter</vt:lpstr>
      </vt:variant>
      <vt:variant>
        <vt:i4>6</vt:i4>
      </vt:variant>
      <vt:variant>
        <vt:lpstr>Tema</vt:lpstr>
      </vt:variant>
      <vt:variant>
        <vt:i4>1</vt:i4>
      </vt:variant>
      <vt:variant>
        <vt:lpstr>Lysbildetitler</vt:lpstr>
      </vt:variant>
      <vt:variant>
        <vt:i4>38</vt:i4>
      </vt:variant>
    </vt:vector>
  </HeadingPairs>
  <TitlesOfParts>
    <vt:vector size="45" baseType="lpstr">
      <vt:lpstr>Arial</vt:lpstr>
      <vt:lpstr>Book Antiqua</vt:lpstr>
      <vt:lpstr>Lucida Sans</vt:lpstr>
      <vt:lpstr>Wingdings</vt:lpstr>
      <vt:lpstr>Wingdings 2</vt:lpstr>
      <vt:lpstr>Wingdings 3</vt:lpstr>
      <vt:lpstr>Spiss</vt:lpstr>
      <vt:lpstr>    Informasjonsplikt og klagebehandling      Per Erik Arnø spesialkonsulent Kommuneoverlegen i Midtre Namdal samkommune</vt:lpstr>
      <vt:lpstr>Kommuneoverlegen i midtre Namdal</vt:lpstr>
      <vt:lpstr>Miljørettet helsevern   =  Helse, miljø og sikkerhet for kommunens befolkning,  barn elever, voksne og eldre  </vt:lpstr>
      <vt:lpstr>Roller</vt:lpstr>
      <vt:lpstr>Forskrift om miljørettet helsevern i skoler og barnehager mv.  </vt:lpstr>
      <vt:lpstr> § 1. Formål :  Bidra til at miljøet i barnehager, skoler og andre virksomheter som nevnt i § 2 fremmer helse, trivsel, gode sosiale og miljømessige forhold samt forebygger sykdom og skade </vt:lpstr>
      <vt:lpstr>Miljørettet helsevern i skoler og barnehager</vt:lpstr>
      <vt:lpstr>Informasjonsplikt  </vt:lpstr>
      <vt:lpstr>Hva lovverket sier om informasjonsplikten  </vt:lpstr>
      <vt:lpstr>§ 5. Opplysnings- og informasjonsplikt :  Leder for virksomheten plikter å legge frem de opplysninger som er nødvendige for at kommunen skal kunne gjennomføre sine oppgaver etter denne forskrift .  Leder av virksomheten skal, med de begrensninger som følger av taushetsplikten, sørge for at det uoppfordret gis relevant informasjon til foresatte og/eller elever om forhold ved virksomheten som kan ha negativ innvirkning på helsen.</vt:lpstr>
      <vt:lpstr>Hva forventer Kommuneoverlegen som tilsynsmyndighet av skolen / barnehagen?  </vt:lpstr>
      <vt:lpstr>At informasjonsplikten overholdes av skolen / barnehagen.  </vt:lpstr>
      <vt:lpstr>Hvem skal informere?  </vt:lpstr>
      <vt:lpstr>Skolen / barnehagen  </vt:lpstr>
      <vt:lpstr>Hvem skal informeres?  </vt:lpstr>
      <vt:lpstr>Du som foresatt !  og  Kommuneoverlegen  </vt:lpstr>
      <vt:lpstr>Hva skal det informeres om?  </vt:lpstr>
      <vt:lpstr>:  </vt:lpstr>
      <vt:lpstr>Hvordan skal det informeres?  </vt:lpstr>
      <vt:lpstr>Skolen / barnehagen  må utarbeide en prosedyre for informasjonsplikten  </vt:lpstr>
      <vt:lpstr>Virksomhetens plikter:  </vt:lpstr>
      <vt:lpstr>  </vt:lpstr>
      <vt:lpstr>klagerettighet  </vt:lpstr>
      <vt:lpstr>Lovgrunnlag for klagerettighet  § 27 i forskriften  </vt:lpstr>
      <vt:lpstr>Hvem kan klage?  </vt:lpstr>
      <vt:lpstr>DU !  </vt:lpstr>
      <vt:lpstr>Hvem skal du klage til?  </vt:lpstr>
      <vt:lpstr>Skolen / barnehagen  </vt:lpstr>
      <vt:lpstr>Hvorfor ønsker Kommuneoverlegen at klager skal registreres?  </vt:lpstr>
      <vt:lpstr>  </vt:lpstr>
      <vt:lpstr>Hva slags klager skal registreres?  </vt:lpstr>
      <vt:lpstr>Registrering av klager:  </vt:lpstr>
      <vt:lpstr>Hvordan skal klager registreres?  </vt:lpstr>
      <vt:lpstr>  </vt:lpstr>
      <vt:lpstr>Hvordan skal klager håndteres?  </vt:lpstr>
      <vt:lpstr>  </vt:lpstr>
      <vt:lpstr>Vansker med å nå i gjennom som klager  </vt:lpstr>
      <vt:lpstr>Takk  for  oppmerksomheten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Plikt til internkontroll    Behov for kvalitetsstyring   Ellisiv Hegna og Per Gammelsæther Ressurssenter for omstilling i kommunene (RO)</dc:title>
  <dc:creator>per</dc:creator>
  <cp:lastModifiedBy>PE A</cp:lastModifiedBy>
  <cp:revision>204</cp:revision>
  <cp:lastPrinted>2016-01-07T08:32:38Z</cp:lastPrinted>
  <dcterms:created xsi:type="dcterms:W3CDTF">2008-03-27T10:43:41Z</dcterms:created>
  <dcterms:modified xsi:type="dcterms:W3CDTF">2017-10-04T12:47:56Z</dcterms:modified>
</cp:coreProperties>
</file>